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Poppi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italic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Poppins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77.png"/><Relationship Id="rId13" Type="http://schemas.openxmlformats.org/officeDocument/2006/relationships/image" Target="../media/image59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61.png"/><Relationship Id="rId1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3.png"/><Relationship Id="rId7" Type="http://schemas.openxmlformats.org/officeDocument/2006/relationships/image" Target="../media/image57.png"/><Relationship Id="rId8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6.png"/><Relationship Id="rId13" Type="http://schemas.openxmlformats.org/officeDocument/2006/relationships/image" Target="../media/image9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73.png"/><Relationship Id="rId5" Type="http://schemas.openxmlformats.org/officeDocument/2006/relationships/image" Target="../media/image1.png"/><Relationship Id="rId6" Type="http://schemas.openxmlformats.org/officeDocument/2006/relationships/image" Target="../media/image64.png"/><Relationship Id="rId7" Type="http://schemas.openxmlformats.org/officeDocument/2006/relationships/image" Target="../media/image6.png"/><Relationship Id="rId8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74.png"/><Relationship Id="rId13" Type="http://schemas.openxmlformats.org/officeDocument/2006/relationships/image" Target="../media/image70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4.png"/><Relationship Id="rId15" Type="http://schemas.openxmlformats.org/officeDocument/2006/relationships/image" Target="../media/image9.png"/><Relationship Id="rId14" Type="http://schemas.openxmlformats.org/officeDocument/2006/relationships/image" Target="../media/image85.png"/><Relationship Id="rId5" Type="http://schemas.openxmlformats.org/officeDocument/2006/relationships/image" Target="../media/image1.png"/><Relationship Id="rId6" Type="http://schemas.openxmlformats.org/officeDocument/2006/relationships/image" Target="../media/image72.png"/><Relationship Id="rId7" Type="http://schemas.openxmlformats.org/officeDocument/2006/relationships/image" Target="../media/image6.png"/><Relationship Id="rId8" Type="http://schemas.openxmlformats.org/officeDocument/2006/relationships/image" Target="../media/image8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79.jp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80.jp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0.png"/><Relationship Id="rId11" Type="http://schemas.openxmlformats.org/officeDocument/2006/relationships/image" Target="../media/image91.jpg"/><Relationship Id="rId10" Type="http://schemas.openxmlformats.org/officeDocument/2006/relationships/image" Target="../media/image86.jpg"/><Relationship Id="rId21" Type="http://schemas.openxmlformats.org/officeDocument/2006/relationships/image" Target="../media/image9.png"/><Relationship Id="rId13" Type="http://schemas.openxmlformats.org/officeDocument/2006/relationships/image" Target="../media/image94.jpg"/><Relationship Id="rId1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78.jpg"/><Relationship Id="rId15" Type="http://schemas.openxmlformats.org/officeDocument/2006/relationships/image" Target="../media/image95.jpg"/><Relationship Id="rId14" Type="http://schemas.openxmlformats.org/officeDocument/2006/relationships/image" Target="../media/image88.jpg"/><Relationship Id="rId17" Type="http://schemas.openxmlformats.org/officeDocument/2006/relationships/image" Target="../media/image90.jpg"/><Relationship Id="rId16" Type="http://schemas.openxmlformats.org/officeDocument/2006/relationships/image" Target="../media/image97.jpg"/><Relationship Id="rId5" Type="http://schemas.openxmlformats.org/officeDocument/2006/relationships/image" Target="../media/image1.png"/><Relationship Id="rId19" Type="http://schemas.openxmlformats.org/officeDocument/2006/relationships/image" Target="../media/image99.png"/><Relationship Id="rId6" Type="http://schemas.openxmlformats.org/officeDocument/2006/relationships/image" Target="../media/image81.jpg"/><Relationship Id="rId18" Type="http://schemas.openxmlformats.org/officeDocument/2006/relationships/image" Target="../media/image96.jpg"/><Relationship Id="rId7" Type="http://schemas.openxmlformats.org/officeDocument/2006/relationships/image" Target="../media/image92.jpg"/><Relationship Id="rId8" Type="http://schemas.openxmlformats.org/officeDocument/2006/relationships/image" Target="../media/image105.jp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jpg"/><Relationship Id="rId22" Type="http://schemas.openxmlformats.org/officeDocument/2006/relationships/image" Target="../media/image118.jpg"/><Relationship Id="rId21" Type="http://schemas.openxmlformats.org/officeDocument/2006/relationships/image" Target="../media/image129.jpg"/><Relationship Id="rId24" Type="http://schemas.openxmlformats.org/officeDocument/2006/relationships/image" Target="../media/image115.jpg"/><Relationship Id="rId23" Type="http://schemas.openxmlformats.org/officeDocument/2006/relationships/image" Target="../media/image12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01.jpg"/><Relationship Id="rId26" Type="http://schemas.openxmlformats.org/officeDocument/2006/relationships/image" Target="../media/image122.jpg"/><Relationship Id="rId25" Type="http://schemas.openxmlformats.org/officeDocument/2006/relationships/image" Target="../media/image117.jpg"/><Relationship Id="rId28" Type="http://schemas.openxmlformats.org/officeDocument/2006/relationships/image" Target="../media/image128.png"/><Relationship Id="rId27" Type="http://schemas.openxmlformats.org/officeDocument/2006/relationships/image" Target="../media/image131.png"/><Relationship Id="rId5" Type="http://schemas.openxmlformats.org/officeDocument/2006/relationships/image" Target="../media/image1.png"/><Relationship Id="rId6" Type="http://schemas.openxmlformats.org/officeDocument/2006/relationships/image" Target="../media/image106.jpg"/><Relationship Id="rId29" Type="http://schemas.openxmlformats.org/officeDocument/2006/relationships/image" Target="../media/image126.png"/><Relationship Id="rId7" Type="http://schemas.openxmlformats.org/officeDocument/2006/relationships/image" Target="../media/image110.jpg"/><Relationship Id="rId8" Type="http://schemas.openxmlformats.org/officeDocument/2006/relationships/image" Target="../media/image93.jpg"/><Relationship Id="rId31" Type="http://schemas.openxmlformats.org/officeDocument/2006/relationships/image" Target="../media/image114.png"/><Relationship Id="rId30" Type="http://schemas.openxmlformats.org/officeDocument/2006/relationships/image" Target="../media/image125.png"/><Relationship Id="rId11" Type="http://schemas.openxmlformats.org/officeDocument/2006/relationships/image" Target="../media/image113.jpg"/><Relationship Id="rId33" Type="http://schemas.openxmlformats.org/officeDocument/2006/relationships/image" Target="../media/image112.png"/><Relationship Id="rId10" Type="http://schemas.openxmlformats.org/officeDocument/2006/relationships/image" Target="../media/image98.jpg"/><Relationship Id="rId32" Type="http://schemas.openxmlformats.org/officeDocument/2006/relationships/image" Target="../media/image116.png"/><Relationship Id="rId13" Type="http://schemas.openxmlformats.org/officeDocument/2006/relationships/image" Target="../media/image132.png"/><Relationship Id="rId35" Type="http://schemas.openxmlformats.org/officeDocument/2006/relationships/image" Target="../media/image124.png"/><Relationship Id="rId12" Type="http://schemas.openxmlformats.org/officeDocument/2006/relationships/image" Target="../media/image121.jpg"/><Relationship Id="rId34" Type="http://schemas.openxmlformats.org/officeDocument/2006/relationships/image" Target="../media/image119.png"/><Relationship Id="rId15" Type="http://schemas.openxmlformats.org/officeDocument/2006/relationships/image" Target="../media/image108.png"/><Relationship Id="rId37" Type="http://schemas.openxmlformats.org/officeDocument/2006/relationships/image" Target="../media/image120.png"/><Relationship Id="rId14" Type="http://schemas.openxmlformats.org/officeDocument/2006/relationships/image" Target="../media/image109.png"/><Relationship Id="rId36" Type="http://schemas.openxmlformats.org/officeDocument/2006/relationships/image" Target="../media/image127.png"/><Relationship Id="rId17" Type="http://schemas.openxmlformats.org/officeDocument/2006/relationships/image" Target="../media/image103.png"/><Relationship Id="rId16" Type="http://schemas.openxmlformats.org/officeDocument/2006/relationships/image" Target="../media/image102.png"/><Relationship Id="rId38" Type="http://schemas.openxmlformats.org/officeDocument/2006/relationships/image" Target="../media/image137.png"/><Relationship Id="rId19" Type="http://schemas.openxmlformats.org/officeDocument/2006/relationships/image" Target="../media/image107.jpg"/><Relationship Id="rId18" Type="http://schemas.openxmlformats.org/officeDocument/2006/relationships/image" Target="../media/image111.jpg"/></Relationships>
</file>

<file path=ppt/slides/_rels/slide17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5.png"/><Relationship Id="rId20" Type="http://schemas.openxmlformats.org/officeDocument/2006/relationships/image" Target="../media/image135.png"/><Relationship Id="rId22" Type="http://schemas.openxmlformats.org/officeDocument/2006/relationships/image" Target="../media/image139.png"/><Relationship Id="rId21" Type="http://schemas.openxmlformats.org/officeDocument/2006/relationships/image" Target="../media/image144.png"/><Relationship Id="rId24" Type="http://schemas.openxmlformats.org/officeDocument/2006/relationships/image" Target="../media/image146.png"/><Relationship Id="rId23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40.jpg"/><Relationship Id="rId26" Type="http://schemas.openxmlformats.org/officeDocument/2006/relationships/image" Target="../media/image147.png"/><Relationship Id="rId25" Type="http://schemas.openxmlformats.org/officeDocument/2006/relationships/image" Target="../media/image141.png"/><Relationship Id="rId28" Type="http://schemas.openxmlformats.org/officeDocument/2006/relationships/image" Target="../media/image163.png"/><Relationship Id="rId27" Type="http://schemas.openxmlformats.org/officeDocument/2006/relationships/image" Target="../media/image152.png"/><Relationship Id="rId5" Type="http://schemas.openxmlformats.org/officeDocument/2006/relationships/image" Target="../media/image1.png"/><Relationship Id="rId6" Type="http://schemas.openxmlformats.org/officeDocument/2006/relationships/image" Target="../media/image133.jpg"/><Relationship Id="rId29" Type="http://schemas.openxmlformats.org/officeDocument/2006/relationships/image" Target="../media/image168.jpg"/><Relationship Id="rId7" Type="http://schemas.openxmlformats.org/officeDocument/2006/relationships/image" Target="../media/image130.jpg"/><Relationship Id="rId8" Type="http://schemas.openxmlformats.org/officeDocument/2006/relationships/image" Target="../media/image138.jpg"/><Relationship Id="rId31" Type="http://schemas.openxmlformats.org/officeDocument/2006/relationships/image" Target="../media/image180.jpg"/><Relationship Id="rId30" Type="http://schemas.openxmlformats.org/officeDocument/2006/relationships/image" Target="../media/image162.jpg"/><Relationship Id="rId11" Type="http://schemas.openxmlformats.org/officeDocument/2006/relationships/image" Target="../media/image142.jpg"/><Relationship Id="rId33" Type="http://schemas.openxmlformats.org/officeDocument/2006/relationships/image" Target="../media/image167.jpg"/><Relationship Id="rId10" Type="http://schemas.openxmlformats.org/officeDocument/2006/relationships/image" Target="../media/image148.jpg"/><Relationship Id="rId32" Type="http://schemas.openxmlformats.org/officeDocument/2006/relationships/image" Target="../media/image174.jpg"/><Relationship Id="rId13" Type="http://schemas.openxmlformats.org/officeDocument/2006/relationships/image" Target="../media/image161.jpg"/><Relationship Id="rId35" Type="http://schemas.openxmlformats.org/officeDocument/2006/relationships/image" Target="../media/image159.jpg"/><Relationship Id="rId12" Type="http://schemas.openxmlformats.org/officeDocument/2006/relationships/image" Target="../media/image136.jpg"/><Relationship Id="rId34" Type="http://schemas.openxmlformats.org/officeDocument/2006/relationships/image" Target="../media/image151.jpg"/><Relationship Id="rId15" Type="http://schemas.openxmlformats.org/officeDocument/2006/relationships/image" Target="../media/image176.png"/><Relationship Id="rId37" Type="http://schemas.openxmlformats.org/officeDocument/2006/relationships/image" Target="../media/image164.png"/><Relationship Id="rId14" Type="http://schemas.openxmlformats.org/officeDocument/2006/relationships/image" Target="../media/image156.jpg"/><Relationship Id="rId36" Type="http://schemas.openxmlformats.org/officeDocument/2006/relationships/image" Target="../media/image155.png"/><Relationship Id="rId17" Type="http://schemas.openxmlformats.org/officeDocument/2006/relationships/image" Target="../media/image145.png"/><Relationship Id="rId39" Type="http://schemas.openxmlformats.org/officeDocument/2006/relationships/image" Target="../media/image169.png"/><Relationship Id="rId16" Type="http://schemas.openxmlformats.org/officeDocument/2006/relationships/image" Target="../media/image149.png"/><Relationship Id="rId38" Type="http://schemas.openxmlformats.org/officeDocument/2006/relationships/image" Target="../media/image157.png"/><Relationship Id="rId19" Type="http://schemas.openxmlformats.org/officeDocument/2006/relationships/image" Target="../media/image153.png"/><Relationship Id="rId18" Type="http://schemas.openxmlformats.org/officeDocument/2006/relationships/image" Target="../media/image143.png"/></Relationships>
</file>

<file path=ppt/slides/_rels/slide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34.png"/><Relationship Id="rId20" Type="http://schemas.openxmlformats.org/officeDocument/2006/relationships/image" Target="../media/image199.png"/><Relationship Id="rId42" Type="http://schemas.openxmlformats.org/officeDocument/2006/relationships/image" Target="../media/image141.png"/><Relationship Id="rId41" Type="http://schemas.openxmlformats.org/officeDocument/2006/relationships/image" Target="../media/image146.png"/><Relationship Id="rId22" Type="http://schemas.openxmlformats.org/officeDocument/2006/relationships/image" Target="../media/image209.png"/><Relationship Id="rId44" Type="http://schemas.openxmlformats.org/officeDocument/2006/relationships/image" Target="../media/image152.png"/><Relationship Id="rId21" Type="http://schemas.openxmlformats.org/officeDocument/2006/relationships/image" Target="../media/image197.png"/><Relationship Id="rId43" Type="http://schemas.openxmlformats.org/officeDocument/2006/relationships/image" Target="../media/image147.png"/><Relationship Id="rId24" Type="http://schemas.openxmlformats.org/officeDocument/2006/relationships/image" Target="../media/image131.png"/><Relationship Id="rId23" Type="http://schemas.openxmlformats.org/officeDocument/2006/relationships/image" Target="../media/image207.png"/><Relationship Id="rId45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78.jpg"/><Relationship Id="rId26" Type="http://schemas.openxmlformats.org/officeDocument/2006/relationships/image" Target="../media/image126.png"/><Relationship Id="rId25" Type="http://schemas.openxmlformats.org/officeDocument/2006/relationships/image" Target="../media/image128.png"/><Relationship Id="rId28" Type="http://schemas.openxmlformats.org/officeDocument/2006/relationships/image" Target="../media/image116.png"/><Relationship Id="rId27" Type="http://schemas.openxmlformats.org/officeDocument/2006/relationships/image" Target="../media/image114.png"/><Relationship Id="rId5" Type="http://schemas.openxmlformats.org/officeDocument/2006/relationships/image" Target="../media/image1.png"/><Relationship Id="rId6" Type="http://schemas.openxmlformats.org/officeDocument/2006/relationships/image" Target="../media/image149.png"/><Relationship Id="rId29" Type="http://schemas.openxmlformats.org/officeDocument/2006/relationships/image" Target="../media/image112.png"/><Relationship Id="rId7" Type="http://schemas.openxmlformats.org/officeDocument/2006/relationships/image" Target="../media/image166.jpg"/><Relationship Id="rId8" Type="http://schemas.openxmlformats.org/officeDocument/2006/relationships/image" Target="../media/image173.png"/><Relationship Id="rId31" Type="http://schemas.openxmlformats.org/officeDocument/2006/relationships/image" Target="../media/image124.png"/><Relationship Id="rId30" Type="http://schemas.openxmlformats.org/officeDocument/2006/relationships/image" Target="../media/image119.png"/><Relationship Id="rId11" Type="http://schemas.openxmlformats.org/officeDocument/2006/relationships/image" Target="../media/image170.png"/><Relationship Id="rId33" Type="http://schemas.openxmlformats.org/officeDocument/2006/relationships/image" Target="../media/image120.png"/><Relationship Id="rId10" Type="http://schemas.openxmlformats.org/officeDocument/2006/relationships/image" Target="../media/image158.png"/><Relationship Id="rId32" Type="http://schemas.openxmlformats.org/officeDocument/2006/relationships/image" Target="../media/image127.png"/><Relationship Id="rId13" Type="http://schemas.openxmlformats.org/officeDocument/2006/relationships/image" Target="../media/image206.png"/><Relationship Id="rId35" Type="http://schemas.openxmlformats.org/officeDocument/2006/relationships/image" Target="../media/image145.png"/><Relationship Id="rId12" Type="http://schemas.openxmlformats.org/officeDocument/2006/relationships/image" Target="../media/image208.png"/><Relationship Id="rId34" Type="http://schemas.openxmlformats.org/officeDocument/2006/relationships/image" Target="../media/image137.png"/><Relationship Id="rId15" Type="http://schemas.openxmlformats.org/officeDocument/2006/relationships/image" Target="../media/image184.png"/><Relationship Id="rId37" Type="http://schemas.openxmlformats.org/officeDocument/2006/relationships/image" Target="../media/image135.png"/><Relationship Id="rId14" Type="http://schemas.openxmlformats.org/officeDocument/2006/relationships/image" Target="../media/image205.png"/><Relationship Id="rId36" Type="http://schemas.openxmlformats.org/officeDocument/2006/relationships/image" Target="../media/image153.png"/><Relationship Id="rId17" Type="http://schemas.openxmlformats.org/officeDocument/2006/relationships/image" Target="../media/image186.png"/><Relationship Id="rId39" Type="http://schemas.openxmlformats.org/officeDocument/2006/relationships/image" Target="../media/image139.png"/><Relationship Id="rId16" Type="http://schemas.openxmlformats.org/officeDocument/2006/relationships/image" Target="../media/image198.png"/><Relationship Id="rId38" Type="http://schemas.openxmlformats.org/officeDocument/2006/relationships/image" Target="../media/image144.png"/><Relationship Id="rId19" Type="http://schemas.openxmlformats.org/officeDocument/2006/relationships/image" Target="../media/image183.png"/><Relationship Id="rId18" Type="http://schemas.openxmlformats.org/officeDocument/2006/relationships/image" Target="../media/image19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4.png"/><Relationship Id="rId5" Type="http://schemas.openxmlformats.org/officeDocument/2006/relationships/image" Target="../media/image1.png"/><Relationship Id="rId6" Type="http://schemas.openxmlformats.org/officeDocument/2006/relationships/image" Target="../media/image223.png"/><Relationship Id="rId7" Type="http://schemas.openxmlformats.org/officeDocument/2006/relationships/image" Target="../media/image219.jpg"/><Relationship Id="rId8" Type="http://schemas.openxmlformats.org/officeDocument/2006/relationships/image" Target="../media/image218.png"/><Relationship Id="rId11" Type="http://schemas.openxmlformats.org/officeDocument/2006/relationships/image" Target="../media/image9.png"/><Relationship Id="rId10" Type="http://schemas.openxmlformats.org/officeDocument/2006/relationships/image" Target="../media/image2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1" Type="http://schemas.openxmlformats.org/officeDocument/2006/relationships/image" Target="../media/image17.png"/><Relationship Id="rId10" Type="http://schemas.openxmlformats.org/officeDocument/2006/relationships/image" Target="../media/image20.jpg"/><Relationship Id="rId12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14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12.png"/><Relationship Id="rId11" Type="http://schemas.openxmlformats.org/officeDocument/2006/relationships/image" Target="../media/image236.png"/><Relationship Id="rId10" Type="http://schemas.openxmlformats.org/officeDocument/2006/relationships/image" Target="../media/image233.png"/><Relationship Id="rId13" Type="http://schemas.openxmlformats.org/officeDocument/2006/relationships/image" Target="../media/image231.png"/><Relationship Id="rId12" Type="http://schemas.openxmlformats.org/officeDocument/2006/relationships/image" Target="../media/image235.png"/><Relationship Id="rId15" Type="http://schemas.openxmlformats.org/officeDocument/2006/relationships/image" Target="../media/image9.png"/><Relationship Id="rId14" Type="http://schemas.openxmlformats.org/officeDocument/2006/relationships/image" Target="../media/image2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42.jpg"/><Relationship Id="rId11" Type="http://schemas.openxmlformats.org/officeDocument/2006/relationships/image" Target="../media/image9.png"/><Relationship Id="rId10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6.png"/><Relationship Id="rId13" Type="http://schemas.openxmlformats.org/officeDocument/2006/relationships/image" Target="../media/image3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35.jp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29.png"/><Relationship Id="rId13" Type="http://schemas.openxmlformats.org/officeDocument/2006/relationships/image" Target="../media/image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9.png"/><Relationship Id="rId13" Type="http://schemas.openxmlformats.org/officeDocument/2006/relationships/image" Target="../media/image42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44.png"/><Relationship Id="rId5" Type="http://schemas.openxmlformats.org/officeDocument/2006/relationships/image" Target="../media/image1.png"/><Relationship Id="rId6" Type="http://schemas.openxmlformats.org/officeDocument/2006/relationships/image" Target="../media/image24.png"/><Relationship Id="rId7" Type="http://schemas.openxmlformats.org/officeDocument/2006/relationships/image" Target="../media/image45.png"/><Relationship Id="rId8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5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6.png"/><Relationship Id="rId13" Type="http://schemas.openxmlformats.org/officeDocument/2006/relationships/image" Target="../media/image62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5" Type="http://schemas.openxmlformats.org/officeDocument/2006/relationships/image" Target="../media/image75.png"/><Relationship Id="rId14" Type="http://schemas.openxmlformats.org/officeDocument/2006/relationships/image" Target="../media/image9.png"/><Relationship Id="rId16" Type="http://schemas.openxmlformats.org/officeDocument/2006/relationships/image" Target="../media/image50.png"/><Relationship Id="rId5" Type="http://schemas.openxmlformats.org/officeDocument/2006/relationships/image" Target="../media/image1.png"/><Relationship Id="rId6" Type="http://schemas.openxmlformats.org/officeDocument/2006/relationships/image" Target="../media/image46.png"/><Relationship Id="rId7" Type="http://schemas.openxmlformats.org/officeDocument/2006/relationships/image" Target="../media/image34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58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3.png"/><Relationship Id="rId7" Type="http://schemas.openxmlformats.org/officeDocument/2006/relationships/image" Target="../media/image65.png"/><Relationship Id="rId8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2816745">
            <a:off x="12537760" y="5402034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2816745">
            <a:off x="7616063" y="-23683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 rot="2816745">
            <a:off x="6177408" y="768153"/>
            <a:ext cx="5461122" cy="1257455"/>
          </a:xfrm>
          <a:custGeom>
            <a:rect b="b" l="l" r="r" t="t"/>
            <a:pathLst>
              <a:path extrusionOk="0"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445" l="0" r="0" t="-13159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 rot="2816745">
            <a:off x="14528739" y="9831871"/>
            <a:ext cx="5461122" cy="1257455"/>
          </a:xfrm>
          <a:custGeom>
            <a:rect b="b" l="l" r="r" t="t"/>
            <a:pathLst>
              <a:path extrusionOk="0"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445" l="0" r="0" t="-13159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8525511" y="448215"/>
            <a:ext cx="9390570" cy="9390570"/>
          </a:xfrm>
          <a:custGeom>
            <a:rect b="b" l="l" r="r" t="t"/>
            <a:pathLst>
              <a:path extrusionOk="0" h="9390570" w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9019305" y="942008"/>
            <a:ext cx="8402983" cy="8402983"/>
          </a:xfrm>
          <a:custGeom>
            <a:rect b="b" l="l" r="r" t="t"/>
            <a:pathLst>
              <a:path extrusionOk="0" h="8402983" w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9483718" y="1406421"/>
            <a:ext cx="7474157" cy="7474157"/>
          </a:xfrm>
          <a:custGeom>
            <a:rect b="b" l="l" r="r" t="t"/>
            <a:pathLst>
              <a:path extrusionOk="0" h="7474157" w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1" name="Google Shape;91;p13"/>
          <p:cNvGrpSpPr/>
          <p:nvPr/>
        </p:nvGrpSpPr>
        <p:grpSpPr>
          <a:xfrm>
            <a:off x="9905486" y="1828190"/>
            <a:ext cx="6630621" cy="6630621"/>
            <a:chOff x="0" y="0"/>
            <a:chExt cx="812800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3"/>
          <p:cNvSpPr/>
          <p:nvPr/>
        </p:nvSpPr>
        <p:spPr>
          <a:xfrm>
            <a:off x="10049272" y="1971989"/>
            <a:ext cx="6343048" cy="6343023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2227" l="-71892" r="-1987" t="-373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1361294" y="8440961"/>
            <a:ext cx="613539" cy="613539"/>
          </a:xfrm>
          <a:custGeom>
            <a:rect b="b" l="l" r="r" t="t"/>
            <a:pathLst>
              <a:path extrusionOk="0" h="613539" w="613539">
                <a:moveTo>
                  <a:pt x="0" y="0"/>
                </a:moveTo>
                <a:lnTo>
                  <a:pt x="613538" y="0"/>
                </a:lnTo>
                <a:lnTo>
                  <a:pt x="613538" y="613539"/>
                </a:lnTo>
                <a:lnTo>
                  <a:pt x="0" y="6135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3"/>
          <p:cNvSpPr/>
          <p:nvPr/>
        </p:nvSpPr>
        <p:spPr>
          <a:xfrm>
            <a:off x="8910558" y="7621235"/>
            <a:ext cx="1259344" cy="1259344"/>
          </a:xfrm>
          <a:custGeom>
            <a:rect b="b" l="l" r="r" t="t"/>
            <a:pathLst>
              <a:path extrusionOk="0" h="1259344" w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3"/>
          <p:cNvSpPr/>
          <p:nvPr/>
        </p:nvSpPr>
        <p:spPr>
          <a:xfrm>
            <a:off x="1419980" y="8499647"/>
            <a:ext cx="496167" cy="496167"/>
          </a:xfrm>
          <a:custGeom>
            <a:rect b="b" l="l" r="r" t="t"/>
            <a:pathLst>
              <a:path extrusionOk="0" h="496167" w="496167">
                <a:moveTo>
                  <a:pt x="0" y="0"/>
                </a:moveTo>
                <a:lnTo>
                  <a:pt x="496166" y="0"/>
                </a:lnTo>
                <a:lnTo>
                  <a:pt x="496166" y="496167"/>
                </a:lnTo>
                <a:lnTo>
                  <a:pt x="0" y="496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3"/>
          <p:cNvSpPr/>
          <p:nvPr/>
        </p:nvSpPr>
        <p:spPr>
          <a:xfrm>
            <a:off x="1478741" y="8568567"/>
            <a:ext cx="378645" cy="385389"/>
          </a:xfrm>
          <a:custGeom>
            <a:rect b="b" l="l" r="r" t="t"/>
            <a:pathLst>
              <a:path extrusionOk="0" h="385389" w="378645">
                <a:moveTo>
                  <a:pt x="0" y="0"/>
                </a:moveTo>
                <a:lnTo>
                  <a:pt x="378645" y="0"/>
                </a:lnTo>
                <a:lnTo>
                  <a:pt x="378645" y="385390"/>
                </a:lnTo>
                <a:lnTo>
                  <a:pt x="0" y="3853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3"/>
          <p:cNvSpPr/>
          <p:nvPr/>
        </p:nvSpPr>
        <p:spPr>
          <a:xfrm>
            <a:off x="492952" y="448215"/>
            <a:ext cx="2963761" cy="2963761"/>
          </a:xfrm>
          <a:custGeom>
            <a:rect b="b" l="l" r="r" t="t"/>
            <a:pathLst>
              <a:path extrusionOk="0" h="2963761" w="2963761">
                <a:moveTo>
                  <a:pt x="0" y="0"/>
                </a:moveTo>
                <a:lnTo>
                  <a:pt x="2963761" y="0"/>
                </a:lnTo>
                <a:lnTo>
                  <a:pt x="2963761" y="2963761"/>
                </a:lnTo>
                <a:lnTo>
                  <a:pt x="0" y="2963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3"/>
          <p:cNvSpPr txBox="1"/>
          <p:nvPr/>
        </p:nvSpPr>
        <p:spPr>
          <a:xfrm>
            <a:off x="2172462" y="8657054"/>
            <a:ext cx="4118676" cy="442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chanakyans.in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2172462" y="8421911"/>
            <a:ext cx="3571016" cy="27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8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Visit Our Website</a:t>
            </a:r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882010" y="4170424"/>
            <a:ext cx="7496811" cy="2926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SOFTWARE COURSES MASTERCLASS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/>
          <p:nvPr/>
        </p:nvSpPr>
        <p:spPr>
          <a:xfrm>
            <a:off x="7799290" y="4566029"/>
            <a:ext cx="2689420" cy="2689420"/>
          </a:xfrm>
          <a:custGeom>
            <a:rect b="b" l="l" r="r" t="t"/>
            <a:pathLst>
              <a:path extrusionOk="0" h="2689420" w="2689420">
                <a:moveTo>
                  <a:pt x="0" y="0"/>
                </a:moveTo>
                <a:lnTo>
                  <a:pt x="2689420" y="0"/>
                </a:lnTo>
                <a:lnTo>
                  <a:pt x="2689420" y="2689420"/>
                </a:lnTo>
                <a:lnTo>
                  <a:pt x="0" y="2689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22"/>
          <p:cNvSpPr/>
          <p:nvPr/>
        </p:nvSpPr>
        <p:spPr>
          <a:xfrm>
            <a:off x="9768295" y="2576284"/>
            <a:ext cx="1881225" cy="1881225"/>
          </a:xfrm>
          <a:custGeom>
            <a:rect b="b" l="l" r="r" t="t"/>
            <a:pathLst>
              <a:path extrusionOk="0"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22"/>
          <p:cNvSpPr/>
          <p:nvPr/>
        </p:nvSpPr>
        <p:spPr>
          <a:xfrm>
            <a:off x="9768295" y="7363968"/>
            <a:ext cx="1881225" cy="1881225"/>
          </a:xfrm>
          <a:custGeom>
            <a:rect b="b" l="l" r="r" t="t"/>
            <a:pathLst>
              <a:path extrusionOk="0"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22"/>
          <p:cNvSpPr/>
          <p:nvPr/>
        </p:nvSpPr>
        <p:spPr>
          <a:xfrm>
            <a:off x="5369472" y="4970126"/>
            <a:ext cx="1881225" cy="1881225"/>
          </a:xfrm>
          <a:custGeom>
            <a:rect b="b" l="l" r="r" t="t"/>
            <a:pathLst>
              <a:path extrusionOk="0"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22"/>
          <p:cNvSpPr/>
          <p:nvPr/>
        </p:nvSpPr>
        <p:spPr>
          <a:xfrm>
            <a:off x="6575614" y="2576284"/>
            <a:ext cx="1881225" cy="1881225"/>
          </a:xfrm>
          <a:custGeom>
            <a:rect b="b" l="l" r="r" t="t"/>
            <a:pathLst>
              <a:path extrusionOk="0"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22"/>
          <p:cNvSpPr/>
          <p:nvPr/>
        </p:nvSpPr>
        <p:spPr>
          <a:xfrm>
            <a:off x="6575614" y="7363968"/>
            <a:ext cx="1881225" cy="1881225"/>
          </a:xfrm>
          <a:custGeom>
            <a:rect b="b" l="l" r="r" t="t"/>
            <a:pathLst>
              <a:path extrusionOk="0"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22"/>
          <p:cNvSpPr/>
          <p:nvPr/>
        </p:nvSpPr>
        <p:spPr>
          <a:xfrm>
            <a:off x="11039365" y="4970126"/>
            <a:ext cx="1881225" cy="1881225"/>
          </a:xfrm>
          <a:custGeom>
            <a:rect b="b" l="l" r="r" t="t"/>
            <a:pathLst>
              <a:path extrusionOk="0" h="1881225" w="1881225">
                <a:moveTo>
                  <a:pt x="0" y="0"/>
                </a:moveTo>
                <a:lnTo>
                  <a:pt x="1881225" y="0"/>
                </a:lnTo>
                <a:lnTo>
                  <a:pt x="1881225" y="1881225"/>
                </a:lnTo>
                <a:lnTo>
                  <a:pt x="0" y="1881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22"/>
          <p:cNvSpPr/>
          <p:nvPr/>
        </p:nvSpPr>
        <p:spPr>
          <a:xfrm>
            <a:off x="7971677" y="4726244"/>
            <a:ext cx="2368990" cy="2368990"/>
          </a:xfrm>
          <a:custGeom>
            <a:rect b="b" l="l" r="r" t="t"/>
            <a:pathLst>
              <a:path extrusionOk="0" h="2368990" w="2368990">
                <a:moveTo>
                  <a:pt x="0" y="0"/>
                </a:moveTo>
                <a:lnTo>
                  <a:pt x="2368990" y="0"/>
                </a:lnTo>
                <a:lnTo>
                  <a:pt x="2368990" y="2368990"/>
                </a:lnTo>
                <a:lnTo>
                  <a:pt x="0" y="236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22"/>
          <p:cNvSpPr/>
          <p:nvPr/>
        </p:nvSpPr>
        <p:spPr>
          <a:xfrm>
            <a:off x="9888878" y="2688353"/>
            <a:ext cx="1657087" cy="1657087"/>
          </a:xfrm>
          <a:custGeom>
            <a:rect b="b" l="l" r="r" t="t"/>
            <a:pathLst>
              <a:path extrusionOk="0"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22"/>
          <p:cNvSpPr/>
          <p:nvPr/>
        </p:nvSpPr>
        <p:spPr>
          <a:xfrm>
            <a:off x="9888878" y="7476037"/>
            <a:ext cx="1657087" cy="1657087"/>
          </a:xfrm>
          <a:custGeom>
            <a:rect b="b" l="l" r="r" t="t"/>
            <a:pathLst>
              <a:path extrusionOk="0"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22"/>
          <p:cNvSpPr/>
          <p:nvPr/>
        </p:nvSpPr>
        <p:spPr>
          <a:xfrm>
            <a:off x="5490055" y="5082195"/>
            <a:ext cx="1657087" cy="1657087"/>
          </a:xfrm>
          <a:custGeom>
            <a:rect b="b" l="l" r="r" t="t"/>
            <a:pathLst>
              <a:path extrusionOk="0"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22"/>
          <p:cNvSpPr/>
          <p:nvPr/>
        </p:nvSpPr>
        <p:spPr>
          <a:xfrm>
            <a:off x="6696197" y="2688353"/>
            <a:ext cx="1657087" cy="1657087"/>
          </a:xfrm>
          <a:custGeom>
            <a:rect b="b" l="l" r="r" t="t"/>
            <a:pathLst>
              <a:path extrusionOk="0"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22"/>
          <p:cNvSpPr/>
          <p:nvPr/>
        </p:nvSpPr>
        <p:spPr>
          <a:xfrm>
            <a:off x="6696197" y="7476037"/>
            <a:ext cx="1657087" cy="1657087"/>
          </a:xfrm>
          <a:custGeom>
            <a:rect b="b" l="l" r="r" t="t"/>
            <a:pathLst>
              <a:path extrusionOk="0"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22"/>
          <p:cNvSpPr/>
          <p:nvPr/>
        </p:nvSpPr>
        <p:spPr>
          <a:xfrm>
            <a:off x="11159948" y="5082195"/>
            <a:ext cx="1657087" cy="1657087"/>
          </a:xfrm>
          <a:custGeom>
            <a:rect b="b" l="l" r="r" t="t"/>
            <a:pathLst>
              <a:path extrusionOk="0" h="1657087" w="1657087">
                <a:moveTo>
                  <a:pt x="0" y="0"/>
                </a:moveTo>
                <a:lnTo>
                  <a:pt x="1657087" y="0"/>
                </a:lnTo>
                <a:lnTo>
                  <a:pt x="1657087" y="1657087"/>
                </a:lnTo>
                <a:lnTo>
                  <a:pt x="0" y="1657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22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22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22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360" name="Google Shape;360;p22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361" name="Google Shape;361;p22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22"/>
          <p:cNvSpPr/>
          <p:nvPr/>
        </p:nvSpPr>
        <p:spPr>
          <a:xfrm>
            <a:off x="1351886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22"/>
          <p:cNvSpPr/>
          <p:nvPr/>
        </p:nvSpPr>
        <p:spPr>
          <a:xfrm>
            <a:off x="8325793" y="5080360"/>
            <a:ext cx="1660758" cy="1660758"/>
          </a:xfrm>
          <a:custGeom>
            <a:rect b="b" l="l" r="r" t="t"/>
            <a:pathLst>
              <a:path extrusionOk="0" h="1660758" w="1660758">
                <a:moveTo>
                  <a:pt x="0" y="0"/>
                </a:moveTo>
                <a:lnTo>
                  <a:pt x="1660758" y="0"/>
                </a:lnTo>
                <a:lnTo>
                  <a:pt x="1660758" y="1660758"/>
                </a:lnTo>
                <a:lnTo>
                  <a:pt x="0" y="1660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22"/>
          <p:cNvSpPr/>
          <p:nvPr/>
        </p:nvSpPr>
        <p:spPr>
          <a:xfrm>
            <a:off x="10214038" y="3013513"/>
            <a:ext cx="1006768" cy="1006768"/>
          </a:xfrm>
          <a:custGeom>
            <a:rect b="b" l="l" r="r" t="t"/>
            <a:pathLst>
              <a:path extrusionOk="0" h="1006768" w="1006768">
                <a:moveTo>
                  <a:pt x="0" y="0"/>
                </a:moveTo>
                <a:lnTo>
                  <a:pt x="1006768" y="0"/>
                </a:lnTo>
                <a:lnTo>
                  <a:pt x="1006768" y="1006768"/>
                </a:lnTo>
                <a:lnTo>
                  <a:pt x="0" y="1006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22"/>
          <p:cNvSpPr/>
          <p:nvPr/>
        </p:nvSpPr>
        <p:spPr>
          <a:xfrm>
            <a:off x="6973786" y="3013513"/>
            <a:ext cx="1045824" cy="1045824"/>
          </a:xfrm>
          <a:custGeom>
            <a:rect b="b" l="l" r="r" t="t"/>
            <a:pathLst>
              <a:path extrusionOk="0" h="1045824" w="1045824">
                <a:moveTo>
                  <a:pt x="0" y="0"/>
                </a:moveTo>
                <a:lnTo>
                  <a:pt x="1045824" y="0"/>
                </a:lnTo>
                <a:lnTo>
                  <a:pt x="1045824" y="1045824"/>
                </a:lnTo>
                <a:lnTo>
                  <a:pt x="0" y="1045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22"/>
          <p:cNvSpPr/>
          <p:nvPr/>
        </p:nvSpPr>
        <p:spPr>
          <a:xfrm>
            <a:off x="11516337" y="5382550"/>
            <a:ext cx="944309" cy="944309"/>
          </a:xfrm>
          <a:custGeom>
            <a:rect b="b" l="l" r="r" t="t"/>
            <a:pathLst>
              <a:path extrusionOk="0" h="944309" w="944309">
                <a:moveTo>
                  <a:pt x="0" y="0"/>
                </a:moveTo>
                <a:lnTo>
                  <a:pt x="944309" y="0"/>
                </a:lnTo>
                <a:lnTo>
                  <a:pt x="944309" y="944309"/>
                </a:lnTo>
                <a:lnTo>
                  <a:pt x="0" y="944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22"/>
          <p:cNvSpPr/>
          <p:nvPr/>
        </p:nvSpPr>
        <p:spPr>
          <a:xfrm>
            <a:off x="5911183" y="5433382"/>
            <a:ext cx="969253" cy="954714"/>
          </a:xfrm>
          <a:custGeom>
            <a:rect b="b" l="l" r="r" t="t"/>
            <a:pathLst>
              <a:path extrusionOk="0" h="954714" w="969253">
                <a:moveTo>
                  <a:pt x="0" y="0"/>
                </a:moveTo>
                <a:lnTo>
                  <a:pt x="969252" y="0"/>
                </a:lnTo>
                <a:lnTo>
                  <a:pt x="969252" y="954714"/>
                </a:lnTo>
                <a:lnTo>
                  <a:pt x="0" y="9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22"/>
          <p:cNvSpPr/>
          <p:nvPr/>
        </p:nvSpPr>
        <p:spPr>
          <a:xfrm>
            <a:off x="10200042" y="7804042"/>
            <a:ext cx="1017731" cy="1001078"/>
          </a:xfrm>
          <a:custGeom>
            <a:rect b="b" l="l" r="r" t="t"/>
            <a:pathLst>
              <a:path extrusionOk="0" h="1001078" w="1017731">
                <a:moveTo>
                  <a:pt x="0" y="0"/>
                </a:moveTo>
                <a:lnTo>
                  <a:pt x="1017732" y="0"/>
                </a:lnTo>
                <a:lnTo>
                  <a:pt x="1017732" y="1001078"/>
                </a:lnTo>
                <a:lnTo>
                  <a:pt x="0" y="1001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22"/>
          <p:cNvSpPr/>
          <p:nvPr/>
        </p:nvSpPr>
        <p:spPr>
          <a:xfrm>
            <a:off x="7051185" y="7831026"/>
            <a:ext cx="947111" cy="947111"/>
          </a:xfrm>
          <a:custGeom>
            <a:rect b="b" l="l" r="r" t="t"/>
            <a:pathLst>
              <a:path extrusionOk="0" h="947111" w="947111">
                <a:moveTo>
                  <a:pt x="0" y="0"/>
                </a:moveTo>
                <a:lnTo>
                  <a:pt x="947111" y="0"/>
                </a:lnTo>
                <a:lnTo>
                  <a:pt x="947111" y="947110"/>
                </a:lnTo>
                <a:lnTo>
                  <a:pt x="0" y="947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22"/>
          <p:cNvSpPr txBox="1"/>
          <p:nvPr/>
        </p:nvSpPr>
        <p:spPr>
          <a:xfrm>
            <a:off x="4366002" y="802729"/>
            <a:ext cx="9555996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 Security &amp; Ethical Hacking</a:t>
            </a:r>
            <a:endParaRPr/>
          </a:p>
        </p:txBody>
      </p:sp>
      <p:sp>
        <p:nvSpPr>
          <p:cNvPr id="371" name="Google Shape;371;p22"/>
          <p:cNvSpPr txBox="1"/>
          <p:nvPr/>
        </p:nvSpPr>
        <p:spPr>
          <a:xfrm>
            <a:off x="11886063" y="2879613"/>
            <a:ext cx="705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Cyber Security &amp; ethical hacking?</a:t>
            </a:r>
            <a:endParaRPr/>
          </a:p>
        </p:txBody>
      </p:sp>
      <p:sp>
        <p:nvSpPr>
          <p:cNvPr id="372" name="Google Shape;372;p22"/>
          <p:cNvSpPr txBox="1"/>
          <p:nvPr/>
        </p:nvSpPr>
        <p:spPr>
          <a:xfrm>
            <a:off x="11979978" y="7660976"/>
            <a:ext cx="5299889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Classroom Projects</a:t>
            </a:r>
            <a:endParaRPr/>
          </a:p>
        </p:txBody>
      </p:sp>
      <p:sp>
        <p:nvSpPr>
          <p:cNvPr id="373" name="Google Shape;373;p22"/>
          <p:cNvSpPr txBox="1"/>
          <p:nvPr/>
        </p:nvSpPr>
        <p:spPr>
          <a:xfrm>
            <a:off x="11979978" y="3411482"/>
            <a:ext cx="5952143" cy="840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Cybersecurity and ethical hacking are crucial for securing online data, user authentication, and privacy protection. </a:t>
            </a:r>
            <a:endParaRPr/>
          </a:p>
        </p:txBody>
      </p:sp>
      <p:sp>
        <p:nvSpPr>
          <p:cNvPr id="374" name="Google Shape;374;p22"/>
          <p:cNvSpPr txBox="1"/>
          <p:nvPr/>
        </p:nvSpPr>
        <p:spPr>
          <a:xfrm>
            <a:off x="892592" y="2322884"/>
            <a:ext cx="5349647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 Opportunities</a:t>
            </a:r>
            <a:endParaRPr/>
          </a:p>
        </p:txBody>
      </p:sp>
      <p:sp>
        <p:nvSpPr>
          <p:cNvPr id="375" name="Google Shape;375;p22"/>
          <p:cNvSpPr txBox="1"/>
          <p:nvPr/>
        </p:nvSpPr>
        <p:spPr>
          <a:xfrm>
            <a:off x="1793213" y="7660976"/>
            <a:ext cx="4449026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Tools To Learn</a:t>
            </a:r>
            <a:endParaRPr/>
          </a:p>
        </p:txBody>
      </p:sp>
      <p:sp>
        <p:nvSpPr>
          <p:cNvPr id="376" name="Google Shape;376;p22"/>
          <p:cNvSpPr txBox="1"/>
          <p:nvPr/>
        </p:nvSpPr>
        <p:spPr>
          <a:xfrm>
            <a:off x="13214780" y="5072670"/>
            <a:ext cx="4394678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Industries That Are Hiring</a:t>
            </a:r>
            <a:endParaRPr/>
          </a:p>
        </p:txBody>
      </p:sp>
      <p:sp>
        <p:nvSpPr>
          <p:cNvPr id="377" name="Google Shape;377;p22"/>
          <p:cNvSpPr txBox="1"/>
          <p:nvPr/>
        </p:nvSpPr>
        <p:spPr>
          <a:xfrm>
            <a:off x="256719" y="5778280"/>
            <a:ext cx="4846053" cy="1392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course is open to all. Whether you’re a student pursuing Commerce, Arts, Engineering, or Science, you can dive into the world of Cybersecurity and Ethical Hacking. </a:t>
            </a:r>
            <a:endParaRPr/>
          </a:p>
        </p:txBody>
      </p:sp>
      <p:sp>
        <p:nvSpPr>
          <p:cNvPr id="378" name="Google Shape;378;p22"/>
          <p:cNvSpPr txBox="1"/>
          <p:nvPr/>
        </p:nvSpPr>
        <p:spPr>
          <a:xfrm>
            <a:off x="1516840" y="5290925"/>
            <a:ext cx="3585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Poppins"/>
                <a:ea typeface="Poppins"/>
                <a:cs typeface="Poppins"/>
                <a:sym typeface="Poppins"/>
              </a:rPr>
              <a:t>Eligibility</a:t>
            </a:r>
            <a:endParaRPr/>
          </a:p>
        </p:txBody>
      </p:sp>
      <p:sp>
        <p:nvSpPr>
          <p:cNvPr id="379" name="Google Shape;379;p22"/>
          <p:cNvSpPr/>
          <p:nvPr/>
        </p:nvSpPr>
        <p:spPr>
          <a:xfrm>
            <a:off x="1259123" y="189796"/>
            <a:ext cx="1761064" cy="1761064"/>
          </a:xfrm>
          <a:custGeom>
            <a:rect b="b" l="l" r="r" t="t"/>
            <a:pathLst>
              <a:path extrusionOk="0" h="1761064" w="1761064">
                <a:moveTo>
                  <a:pt x="0" y="0"/>
                </a:moveTo>
                <a:lnTo>
                  <a:pt x="1761065" y="0"/>
                </a:lnTo>
                <a:lnTo>
                  <a:pt x="1761065" y="1761065"/>
                </a:lnTo>
                <a:lnTo>
                  <a:pt x="0" y="1761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2"/>
          <p:cNvSpPr txBox="1"/>
          <p:nvPr/>
        </p:nvSpPr>
        <p:spPr>
          <a:xfrm>
            <a:off x="256719" y="2840408"/>
            <a:ext cx="6139090" cy="16691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 roles such as Cybersecurity Analyst, Penetration Tester (Ethical Hacker), Security Consultant, Incident Responder, Security Engineer, Security Researcher, Information Security Manager, Network Security Engineer, Forensic Analyst and Security Architect.</a:t>
            </a:r>
            <a:endParaRPr/>
          </a:p>
        </p:txBody>
      </p:sp>
      <p:sp>
        <p:nvSpPr>
          <p:cNvPr id="381" name="Google Shape;381;p22"/>
          <p:cNvSpPr txBox="1"/>
          <p:nvPr/>
        </p:nvSpPr>
        <p:spPr>
          <a:xfrm>
            <a:off x="13214780" y="5626924"/>
            <a:ext cx="4902101" cy="1392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Sectors including finance, healthcare, technology, government, e-commerce, telecommunications, energy, consulting, automotive, education, transportation, and media. </a:t>
            </a:r>
            <a:endParaRPr/>
          </a:p>
        </p:txBody>
      </p:sp>
      <p:sp>
        <p:nvSpPr>
          <p:cNvPr id="382" name="Google Shape;382;p22"/>
          <p:cNvSpPr txBox="1"/>
          <p:nvPr/>
        </p:nvSpPr>
        <p:spPr>
          <a:xfrm>
            <a:off x="11988492" y="8178501"/>
            <a:ext cx="5799557" cy="840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Highlighting a selection of real-world projects and case studies supported by leading companies across industries</a:t>
            </a:r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1386661" y="8178501"/>
            <a:ext cx="4846053" cy="840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10+ Tools &amp; Technologies, 7+ Generative AI Tools, Libraries &amp; Technologies Covered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23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23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391" name="Google Shape;391;p23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392" name="Google Shape;392;p23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23"/>
          <p:cNvSpPr/>
          <p:nvPr/>
        </p:nvSpPr>
        <p:spPr>
          <a:xfrm rot="2580877">
            <a:off x="5267329" y="2099781"/>
            <a:ext cx="6781046" cy="6806571"/>
          </a:xfrm>
          <a:custGeom>
            <a:rect b="b" l="l" r="r" t="t"/>
            <a:pathLst>
              <a:path extrusionOk="0" h="6806571" w="6781046">
                <a:moveTo>
                  <a:pt x="0" y="0"/>
                </a:moveTo>
                <a:lnTo>
                  <a:pt x="6781046" y="0"/>
                </a:lnTo>
                <a:lnTo>
                  <a:pt x="6781046" y="6806571"/>
                </a:lnTo>
                <a:lnTo>
                  <a:pt x="0" y="6806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23"/>
          <p:cNvSpPr/>
          <p:nvPr/>
        </p:nvSpPr>
        <p:spPr>
          <a:xfrm>
            <a:off x="9586449" y="2790649"/>
            <a:ext cx="1803687" cy="1803687"/>
          </a:xfrm>
          <a:custGeom>
            <a:rect b="b" l="l" r="r" t="t"/>
            <a:pathLst>
              <a:path extrusionOk="0" h="1803687" w="1803687">
                <a:moveTo>
                  <a:pt x="0" y="0"/>
                </a:moveTo>
                <a:lnTo>
                  <a:pt x="1803687" y="0"/>
                </a:lnTo>
                <a:lnTo>
                  <a:pt x="1803687" y="1803687"/>
                </a:lnTo>
                <a:lnTo>
                  <a:pt x="0" y="1803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23"/>
          <p:cNvSpPr/>
          <p:nvPr/>
        </p:nvSpPr>
        <p:spPr>
          <a:xfrm>
            <a:off x="9586449" y="6415994"/>
            <a:ext cx="1803687" cy="1803687"/>
          </a:xfrm>
          <a:custGeom>
            <a:rect b="b" l="l" r="r" t="t"/>
            <a:pathLst>
              <a:path extrusionOk="0" h="1803687" w="1803687">
                <a:moveTo>
                  <a:pt x="0" y="0"/>
                </a:moveTo>
                <a:lnTo>
                  <a:pt x="1803687" y="0"/>
                </a:lnTo>
                <a:lnTo>
                  <a:pt x="1803687" y="1803687"/>
                </a:lnTo>
                <a:lnTo>
                  <a:pt x="0" y="1803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23"/>
          <p:cNvSpPr/>
          <p:nvPr/>
        </p:nvSpPr>
        <p:spPr>
          <a:xfrm>
            <a:off x="5925568" y="2790649"/>
            <a:ext cx="1803687" cy="1803687"/>
          </a:xfrm>
          <a:custGeom>
            <a:rect b="b" l="l" r="r" t="t"/>
            <a:pathLst>
              <a:path extrusionOk="0" h="1803687" w="1803687">
                <a:moveTo>
                  <a:pt x="0" y="0"/>
                </a:moveTo>
                <a:lnTo>
                  <a:pt x="1803686" y="0"/>
                </a:lnTo>
                <a:lnTo>
                  <a:pt x="1803686" y="1803687"/>
                </a:lnTo>
                <a:lnTo>
                  <a:pt x="0" y="1803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23"/>
          <p:cNvSpPr/>
          <p:nvPr/>
        </p:nvSpPr>
        <p:spPr>
          <a:xfrm>
            <a:off x="5925568" y="6415994"/>
            <a:ext cx="1803687" cy="1803687"/>
          </a:xfrm>
          <a:custGeom>
            <a:rect b="b" l="l" r="r" t="t"/>
            <a:pathLst>
              <a:path extrusionOk="0" h="1803687" w="1803687">
                <a:moveTo>
                  <a:pt x="0" y="0"/>
                </a:moveTo>
                <a:lnTo>
                  <a:pt x="1803686" y="0"/>
                </a:lnTo>
                <a:lnTo>
                  <a:pt x="1803686" y="1803687"/>
                </a:lnTo>
                <a:lnTo>
                  <a:pt x="0" y="1803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23"/>
          <p:cNvSpPr/>
          <p:nvPr/>
        </p:nvSpPr>
        <p:spPr>
          <a:xfrm>
            <a:off x="9702062" y="2898099"/>
            <a:ext cx="1588787" cy="1588787"/>
          </a:xfrm>
          <a:custGeom>
            <a:rect b="b" l="l" r="r" t="t"/>
            <a:pathLst>
              <a:path extrusionOk="0" h="1588787" w="1588787">
                <a:moveTo>
                  <a:pt x="0" y="0"/>
                </a:moveTo>
                <a:lnTo>
                  <a:pt x="1588787" y="0"/>
                </a:lnTo>
                <a:lnTo>
                  <a:pt x="1588787" y="1588787"/>
                </a:lnTo>
                <a:lnTo>
                  <a:pt x="0" y="1588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23"/>
          <p:cNvSpPr/>
          <p:nvPr/>
        </p:nvSpPr>
        <p:spPr>
          <a:xfrm>
            <a:off x="9702062" y="6523444"/>
            <a:ext cx="1588787" cy="1588787"/>
          </a:xfrm>
          <a:custGeom>
            <a:rect b="b" l="l" r="r" t="t"/>
            <a:pathLst>
              <a:path extrusionOk="0" h="1588787" w="1588787">
                <a:moveTo>
                  <a:pt x="0" y="0"/>
                </a:moveTo>
                <a:lnTo>
                  <a:pt x="1588787" y="0"/>
                </a:lnTo>
                <a:lnTo>
                  <a:pt x="1588787" y="1588787"/>
                </a:lnTo>
                <a:lnTo>
                  <a:pt x="0" y="1588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23"/>
          <p:cNvSpPr/>
          <p:nvPr/>
        </p:nvSpPr>
        <p:spPr>
          <a:xfrm>
            <a:off x="6041180" y="2898099"/>
            <a:ext cx="1588787" cy="1588787"/>
          </a:xfrm>
          <a:custGeom>
            <a:rect b="b" l="l" r="r" t="t"/>
            <a:pathLst>
              <a:path extrusionOk="0" h="1588787" w="1588787">
                <a:moveTo>
                  <a:pt x="0" y="0"/>
                </a:moveTo>
                <a:lnTo>
                  <a:pt x="1588788" y="0"/>
                </a:lnTo>
                <a:lnTo>
                  <a:pt x="1588788" y="1588787"/>
                </a:lnTo>
                <a:lnTo>
                  <a:pt x="0" y="1588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23"/>
          <p:cNvSpPr/>
          <p:nvPr/>
        </p:nvSpPr>
        <p:spPr>
          <a:xfrm>
            <a:off x="6041180" y="6523444"/>
            <a:ext cx="1588787" cy="1588787"/>
          </a:xfrm>
          <a:custGeom>
            <a:rect b="b" l="l" r="r" t="t"/>
            <a:pathLst>
              <a:path extrusionOk="0" h="1588787" w="1588787">
                <a:moveTo>
                  <a:pt x="0" y="0"/>
                </a:moveTo>
                <a:lnTo>
                  <a:pt x="1588788" y="0"/>
                </a:lnTo>
                <a:lnTo>
                  <a:pt x="1588788" y="1588787"/>
                </a:lnTo>
                <a:lnTo>
                  <a:pt x="0" y="1588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23"/>
          <p:cNvSpPr/>
          <p:nvPr/>
        </p:nvSpPr>
        <p:spPr>
          <a:xfrm>
            <a:off x="6375339" y="3226783"/>
            <a:ext cx="904144" cy="873629"/>
          </a:xfrm>
          <a:custGeom>
            <a:rect b="b" l="l" r="r" t="t"/>
            <a:pathLst>
              <a:path extrusionOk="0" h="873629" w="904144">
                <a:moveTo>
                  <a:pt x="0" y="0"/>
                </a:moveTo>
                <a:lnTo>
                  <a:pt x="904144" y="0"/>
                </a:lnTo>
                <a:lnTo>
                  <a:pt x="904144" y="873630"/>
                </a:lnTo>
                <a:lnTo>
                  <a:pt x="0" y="873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23"/>
          <p:cNvSpPr/>
          <p:nvPr/>
        </p:nvSpPr>
        <p:spPr>
          <a:xfrm>
            <a:off x="6296924" y="6826558"/>
            <a:ext cx="982559" cy="982559"/>
          </a:xfrm>
          <a:custGeom>
            <a:rect b="b" l="l" r="r" t="t"/>
            <a:pathLst>
              <a:path extrusionOk="0" h="982559" w="982559">
                <a:moveTo>
                  <a:pt x="0" y="0"/>
                </a:moveTo>
                <a:lnTo>
                  <a:pt x="982559" y="0"/>
                </a:lnTo>
                <a:lnTo>
                  <a:pt x="982559" y="982559"/>
                </a:lnTo>
                <a:lnTo>
                  <a:pt x="0" y="982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23"/>
          <p:cNvSpPr/>
          <p:nvPr/>
        </p:nvSpPr>
        <p:spPr>
          <a:xfrm>
            <a:off x="7440085" y="4285300"/>
            <a:ext cx="2435533" cy="2435533"/>
          </a:xfrm>
          <a:custGeom>
            <a:rect b="b" l="l" r="r" t="t"/>
            <a:pathLst>
              <a:path extrusionOk="0" h="2435533" w="2435533">
                <a:moveTo>
                  <a:pt x="0" y="0"/>
                </a:moveTo>
                <a:lnTo>
                  <a:pt x="2435533" y="0"/>
                </a:lnTo>
                <a:lnTo>
                  <a:pt x="2435533" y="2435533"/>
                </a:lnTo>
                <a:lnTo>
                  <a:pt x="0" y="2435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23"/>
          <p:cNvSpPr/>
          <p:nvPr/>
        </p:nvSpPr>
        <p:spPr>
          <a:xfrm>
            <a:off x="7596198" y="4430390"/>
            <a:ext cx="2145352" cy="2145352"/>
          </a:xfrm>
          <a:custGeom>
            <a:rect b="b" l="l" r="r" t="t"/>
            <a:pathLst>
              <a:path extrusionOk="0" h="2145352" w="2145352">
                <a:moveTo>
                  <a:pt x="0" y="0"/>
                </a:moveTo>
                <a:lnTo>
                  <a:pt x="2145353" y="0"/>
                </a:lnTo>
                <a:lnTo>
                  <a:pt x="2145353" y="2145352"/>
                </a:lnTo>
                <a:lnTo>
                  <a:pt x="0" y="2145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23"/>
          <p:cNvSpPr/>
          <p:nvPr/>
        </p:nvSpPr>
        <p:spPr>
          <a:xfrm>
            <a:off x="8118527" y="4896286"/>
            <a:ext cx="1213560" cy="1213560"/>
          </a:xfrm>
          <a:custGeom>
            <a:rect b="b" l="l" r="r" t="t"/>
            <a:pathLst>
              <a:path extrusionOk="0" h="1213560" w="1213560">
                <a:moveTo>
                  <a:pt x="0" y="0"/>
                </a:moveTo>
                <a:lnTo>
                  <a:pt x="1213560" y="0"/>
                </a:lnTo>
                <a:lnTo>
                  <a:pt x="1213560" y="1213560"/>
                </a:lnTo>
                <a:lnTo>
                  <a:pt x="0" y="121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23"/>
          <p:cNvSpPr/>
          <p:nvPr/>
        </p:nvSpPr>
        <p:spPr>
          <a:xfrm>
            <a:off x="9989918" y="3121512"/>
            <a:ext cx="954429" cy="978901"/>
          </a:xfrm>
          <a:custGeom>
            <a:rect b="b" l="l" r="r" t="t"/>
            <a:pathLst>
              <a:path extrusionOk="0" h="978901" w="954429">
                <a:moveTo>
                  <a:pt x="0" y="0"/>
                </a:moveTo>
                <a:lnTo>
                  <a:pt x="954429" y="0"/>
                </a:lnTo>
                <a:lnTo>
                  <a:pt x="954429" y="978901"/>
                </a:lnTo>
                <a:lnTo>
                  <a:pt x="0" y="978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23"/>
          <p:cNvSpPr/>
          <p:nvPr/>
        </p:nvSpPr>
        <p:spPr>
          <a:xfrm>
            <a:off x="9893918" y="6740269"/>
            <a:ext cx="1050429" cy="985493"/>
          </a:xfrm>
          <a:custGeom>
            <a:rect b="b" l="l" r="r" t="t"/>
            <a:pathLst>
              <a:path extrusionOk="0" h="985493" w="1050429">
                <a:moveTo>
                  <a:pt x="0" y="0"/>
                </a:moveTo>
                <a:lnTo>
                  <a:pt x="1050429" y="0"/>
                </a:lnTo>
                <a:lnTo>
                  <a:pt x="1050429" y="985493"/>
                </a:lnTo>
                <a:lnTo>
                  <a:pt x="0" y="985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23"/>
          <p:cNvSpPr txBox="1"/>
          <p:nvPr/>
        </p:nvSpPr>
        <p:spPr>
          <a:xfrm>
            <a:off x="4213224" y="475680"/>
            <a:ext cx="9861553" cy="13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Opportunities In Cyber Security &amp; Ethical Hacking</a:t>
            </a:r>
            <a:endParaRPr/>
          </a:p>
        </p:txBody>
      </p:sp>
      <p:sp>
        <p:nvSpPr>
          <p:cNvPr id="410" name="Google Shape;410;p23"/>
          <p:cNvSpPr txBox="1"/>
          <p:nvPr/>
        </p:nvSpPr>
        <p:spPr>
          <a:xfrm>
            <a:off x="12086883" y="3486600"/>
            <a:ext cx="5259190" cy="1304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3570" lvl="1" marL="467141" marR="0" rtl="0" algn="just">
              <a:lnSpc>
                <a:spcPct val="11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3"/>
              <a:buFont typeface="Arial"/>
              <a:buChar char="•"/>
            </a:pPr>
            <a:r>
              <a:rPr b="1" i="0" lang="en-US" sz="216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Security Engineer</a:t>
            </a:r>
            <a:endParaRPr/>
          </a:p>
          <a:p>
            <a:pPr indent="-233570" lvl="1" marL="467141" marR="0" rtl="0" algn="just">
              <a:lnSpc>
                <a:spcPct val="11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3"/>
              <a:buFont typeface="Arial"/>
              <a:buChar char="•"/>
            </a:pPr>
            <a:r>
              <a:rPr b="1" i="0" lang="en-US" sz="216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Application Security Engineer</a:t>
            </a:r>
            <a:endParaRPr/>
          </a:p>
          <a:p>
            <a:pPr indent="-233570" lvl="1" marL="467141" marR="0" rtl="0" algn="just">
              <a:lnSpc>
                <a:spcPct val="11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3"/>
              <a:buFont typeface="Arial"/>
              <a:buChar char="•"/>
            </a:pPr>
            <a:r>
              <a:rPr b="1" i="0" lang="en-US" sz="216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Security Engineer</a:t>
            </a:r>
            <a:endParaRPr/>
          </a:p>
          <a:p>
            <a:pPr indent="-233570" lvl="1" marL="467141" marR="0" rtl="0" algn="just">
              <a:lnSpc>
                <a:spcPct val="11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3"/>
              <a:buFont typeface="Arial"/>
              <a:buChar char="•"/>
            </a:pPr>
            <a:r>
              <a:rPr b="1" i="0" lang="en-US" sz="216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 Security Engineer</a:t>
            </a:r>
            <a:endParaRPr/>
          </a:p>
        </p:txBody>
      </p:sp>
      <p:sp>
        <p:nvSpPr>
          <p:cNvPr id="411" name="Google Shape;411;p23"/>
          <p:cNvSpPr txBox="1"/>
          <p:nvPr/>
        </p:nvSpPr>
        <p:spPr>
          <a:xfrm>
            <a:off x="12080700" y="2888574"/>
            <a:ext cx="5103697" cy="452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4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Engineer</a:t>
            </a:r>
            <a:endParaRPr/>
          </a:p>
        </p:txBody>
      </p:sp>
      <p:sp>
        <p:nvSpPr>
          <p:cNvPr id="412" name="Google Shape;412;p23"/>
          <p:cNvSpPr txBox="1"/>
          <p:nvPr/>
        </p:nvSpPr>
        <p:spPr>
          <a:xfrm>
            <a:off x="865738" y="2898099"/>
            <a:ext cx="4389157" cy="394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Auditing</a:t>
            </a:r>
            <a:endParaRPr/>
          </a:p>
        </p:txBody>
      </p:sp>
      <p:sp>
        <p:nvSpPr>
          <p:cNvPr id="413" name="Google Shape;413;p23"/>
          <p:cNvSpPr txBox="1"/>
          <p:nvPr/>
        </p:nvSpPr>
        <p:spPr>
          <a:xfrm>
            <a:off x="12090108" y="6415994"/>
            <a:ext cx="4380200" cy="394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Testing &amp; Analysis</a:t>
            </a:r>
            <a:endParaRPr/>
          </a:p>
        </p:txBody>
      </p:sp>
      <p:sp>
        <p:nvSpPr>
          <p:cNvPr id="414" name="Google Shape;414;p23"/>
          <p:cNvSpPr txBox="1"/>
          <p:nvPr/>
        </p:nvSpPr>
        <p:spPr>
          <a:xfrm>
            <a:off x="199829" y="6523444"/>
            <a:ext cx="4686941" cy="394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Response</a:t>
            </a:r>
            <a:endParaRPr/>
          </a:p>
        </p:txBody>
      </p:sp>
      <p:sp>
        <p:nvSpPr>
          <p:cNvPr id="415" name="Google Shape;415;p23"/>
          <p:cNvSpPr txBox="1"/>
          <p:nvPr/>
        </p:nvSpPr>
        <p:spPr>
          <a:xfrm>
            <a:off x="12066294" y="6934597"/>
            <a:ext cx="5735558" cy="2288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3172" lvl="1" marL="466344" marR="0" rtl="0" algn="just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Penetration Tester</a:t>
            </a:r>
            <a:endParaRPr/>
          </a:p>
          <a:p>
            <a:pPr indent="-233172" lvl="1" marL="466344" marR="0" rtl="0" algn="just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Vulnerability Assessor</a:t>
            </a:r>
            <a:endParaRPr/>
          </a:p>
          <a:p>
            <a:pPr indent="-233172" lvl="1" marL="466344" marR="0" rtl="0" algn="just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Security Auditor</a:t>
            </a:r>
            <a:endParaRPr/>
          </a:p>
          <a:p>
            <a:pPr indent="-233172" lvl="1" marL="466344" marR="0" rtl="0" algn="just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 Security Analyst</a:t>
            </a:r>
            <a:endParaRPr/>
          </a:p>
          <a:p>
            <a:pPr indent="-233172" lvl="1" marL="466344" marR="0" rtl="0" algn="just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Threat Intelligence Analyst</a:t>
            </a:r>
            <a:endParaRPr/>
          </a:p>
          <a:p>
            <a:pPr indent="-233172" lvl="1" marL="466344" marR="0" rtl="0" algn="just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Security Operations Center Analyst</a:t>
            </a:r>
            <a:endParaRPr/>
          </a:p>
          <a:p>
            <a:pPr indent="-233172" lvl="1" marL="466344" marR="0" rtl="0" algn="just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Intrusion Analyst</a:t>
            </a:r>
            <a:endParaRPr/>
          </a:p>
        </p:txBody>
      </p:sp>
      <p:sp>
        <p:nvSpPr>
          <p:cNvPr id="416" name="Google Shape;416;p23"/>
          <p:cNvSpPr txBox="1"/>
          <p:nvPr/>
        </p:nvSpPr>
        <p:spPr>
          <a:xfrm>
            <a:off x="1192749" y="7096560"/>
            <a:ext cx="4732819" cy="1317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3172" lvl="1" marL="466344" marR="0" rtl="0" algn="l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Incident Responder</a:t>
            </a:r>
            <a:endParaRPr/>
          </a:p>
          <a:p>
            <a:pPr indent="-233172" lvl="1" marL="466344" marR="0" rtl="0" algn="l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 security Incident Manager</a:t>
            </a:r>
            <a:endParaRPr/>
          </a:p>
          <a:p>
            <a:pPr indent="-233172" lvl="1" marL="466344" marR="0" rtl="0" algn="l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Forensic Analyst</a:t>
            </a:r>
            <a:endParaRPr/>
          </a:p>
        </p:txBody>
      </p:sp>
      <p:sp>
        <p:nvSpPr>
          <p:cNvPr id="417" name="Google Shape;417;p23"/>
          <p:cNvSpPr txBox="1"/>
          <p:nvPr/>
        </p:nvSpPr>
        <p:spPr>
          <a:xfrm>
            <a:off x="1784528" y="3406551"/>
            <a:ext cx="3885094" cy="1317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3172" lvl="1" marL="466344" marR="0" rtl="0" algn="l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 Security Auditor</a:t>
            </a:r>
            <a:endParaRPr/>
          </a:p>
          <a:p>
            <a:pPr indent="-233172" lvl="1" marL="466344" marR="0" rtl="0" algn="l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Compliance Auditor</a:t>
            </a:r>
            <a:endParaRPr/>
          </a:p>
          <a:p>
            <a:pPr indent="-233172" lvl="1" marL="466344" marR="0" rtl="0" algn="l">
              <a:lnSpc>
                <a:spcPct val="118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b="1" i="0" lang="en-US" sz="21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Security COntrol Assessor</a:t>
            </a: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1396564" y="485205"/>
            <a:ext cx="1663752" cy="1663752"/>
          </a:xfrm>
          <a:custGeom>
            <a:rect b="b" l="l" r="r" t="t"/>
            <a:pathLst>
              <a:path extrusionOk="0" h="1663752" w="1663752">
                <a:moveTo>
                  <a:pt x="0" y="0"/>
                </a:moveTo>
                <a:lnTo>
                  <a:pt x="1663753" y="0"/>
                </a:lnTo>
                <a:lnTo>
                  <a:pt x="1663753" y="1663753"/>
                </a:lnTo>
                <a:lnTo>
                  <a:pt x="0" y="1663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4" name="Google Shape;424;p24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24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426" name="Google Shape;426;p24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427" name="Google Shape;427;p24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4"/>
          <p:cNvSpPr/>
          <p:nvPr/>
        </p:nvSpPr>
        <p:spPr>
          <a:xfrm>
            <a:off x="1028700" y="2557538"/>
            <a:ext cx="16230600" cy="6695123"/>
          </a:xfrm>
          <a:custGeom>
            <a:rect b="b" l="l" r="r" t="t"/>
            <a:pathLst>
              <a:path extrusionOk="0" h="6695123" w="16230600">
                <a:moveTo>
                  <a:pt x="0" y="0"/>
                </a:moveTo>
                <a:lnTo>
                  <a:pt x="16230600" y="0"/>
                </a:lnTo>
                <a:lnTo>
                  <a:pt x="16230600" y="6695123"/>
                </a:lnTo>
                <a:lnTo>
                  <a:pt x="0" y="6695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4"/>
          <p:cNvSpPr/>
          <p:nvPr/>
        </p:nvSpPr>
        <p:spPr>
          <a:xfrm>
            <a:off x="7720590" y="4481689"/>
            <a:ext cx="2846821" cy="2846821"/>
          </a:xfrm>
          <a:custGeom>
            <a:rect b="b" l="l" r="r" t="t"/>
            <a:pathLst>
              <a:path extrusionOk="0" h="2846821" w="2846821">
                <a:moveTo>
                  <a:pt x="0" y="0"/>
                </a:moveTo>
                <a:lnTo>
                  <a:pt x="2846820" y="0"/>
                </a:lnTo>
                <a:lnTo>
                  <a:pt x="2846820" y="2846821"/>
                </a:lnTo>
                <a:lnTo>
                  <a:pt x="0" y="2846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24"/>
          <p:cNvSpPr/>
          <p:nvPr/>
        </p:nvSpPr>
        <p:spPr>
          <a:xfrm>
            <a:off x="11901662" y="2446375"/>
            <a:ext cx="1584610" cy="1584610"/>
          </a:xfrm>
          <a:custGeom>
            <a:rect b="b" l="l" r="r" t="t"/>
            <a:pathLst>
              <a:path extrusionOk="0" h="1584610" w="1584610">
                <a:moveTo>
                  <a:pt x="0" y="0"/>
                </a:moveTo>
                <a:lnTo>
                  <a:pt x="1584610" y="0"/>
                </a:lnTo>
                <a:lnTo>
                  <a:pt x="1584610" y="1584610"/>
                </a:lnTo>
                <a:lnTo>
                  <a:pt x="0" y="1584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24"/>
          <p:cNvSpPr/>
          <p:nvPr/>
        </p:nvSpPr>
        <p:spPr>
          <a:xfrm>
            <a:off x="4700909" y="2446375"/>
            <a:ext cx="1584610" cy="1584610"/>
          </a:xfrm>
          <a:custGeom>
            <a:rect b="b" l="l" r="r" t="t"/>
            <a:pathLst>
              <a:path extrusionOk="0" h="1584610" w="1584610">
                <a:moveTo>
                  <a:pt x="0" y="0"/>
                </a:moveTo>
                <a:lnTo>
                  <a:pt x="1584610" y="0"/>
                </a:lnTo>
                <a:lnTo>
                  <a:pt x="1584610" y="1584610"/>
                </a:lnTo>
                <a:lnTo>
                  <a:pt x="0" y="1584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24"/>
          <p:cNvSpPr/>
          <p:nvPr/>
        </p:nvSpPr>
        <p:spPr>
          <a:xfrm>
            <a:off x="12490166" y="5302126"/>
            <a:ext cx="1584610" cy="1584610"/>
          </a:xfrm>
          <a:custGeom>
            <a:rect b="b" l="l" r="r" t="t"/>
            <a:pathLst>
              <a:path extrusionOk="0" h="1584610" w="1584610">
                <a:moveTo>
                  <a:pt x="0" y="0"/>
                </a:moveTo>
                <a:lnTo>
                  <a:pt x="1584610" y="0"/>
                </a:lnTo>
                <a:lnTo>
                  <a:pt x="1584610" y="1584610"/>
                </a:lnTo>
                <a:lnTo>
                  <a:pt x="0" y="1584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24"/>
          <p:cNvSpPr/>
          <p:nvPr/>
        </p:nvSpPr>
        <p:spPr>
          <a:xfrm>
            <a:off x="4213224" y="5302126"/>
            <a:ext cx="1584610" cy="1584610"/>
          </a:xfrm>
          <a:custGeom>
            <a:rect b="b" l="l" r="r" t="t"/>
            <a:pathLst>
              <a:path extrusionOk="0" h="1584610" w="1584610">
                <a:moveTo>
                  <a:pt x="0" y="0"/>
                </a:moveTo>
                <a:lnTo>
                  <a:pt x="1584610" y="0"/>
                </a:lnTo>
                <a:lnTo>
                  <a:pt x="1584610" y="1584610"/>
                </a:lnTo>
                <a:lnTo>
                  <a:pt x="0" y="1584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24"/>
          <p:cNvSpPr/>
          <p:nvPr/>
        </p:nvSpPr>
        <p:spPr>
          <a:xfrm>
            <a:off x="12003232" y="7724936"/>
            <a:ext cx="1584610" cy="1584610"/>
          </a:xfrm>
          <a:custGeom>
            <a:rect b="b" l="l" r="r" t="t"/>
            <a:pathLst>
              <a:path extrusionOk="0" h="1584610" w="1584610">
                <a:moveTo>
                  <a:pt x="0" y="0"/>
                </a:moveTo>
                <a:lnTo>
                  <a:pt x="1584611" y="0"/>
                </a:lnTo>
                <a:lnTo>
                  <a:pt x="1584611" y="1584611"/>
                </a:lnTo>
                <a:lnTo>
                  <a:pt x="0" y="1584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24"/>
          <p:cNvSpPr/>
          <p:nvPr/>
        </p:nvSpPr>
        <p:spPr>
          <a:xfrm>
            <a:off x="4802479" y="7724936"/>
            <a:ext cx="1584610" cy="1584610"/>
          </a:xfrm>
          <a:custGeom>
            <a:rect b="b" l="l" r="r" t="t"/>
            <a:pathLst>
              <a:path extrusionOk="0" h="1584610" w="1584610">
                <a:moveTo>
                  <a:pt x="0" y="0"/>
                </a:moveTo>
                <a:lnTo>
                  <a:pt x="1584611" y="0"/>
                </a:lnTo>
                <a:lnTo>
                  <a:pt x="1584611" y="1584611"/>
                </a:lnTo>
                <a:lnTo>
                  <a:pt x="0" y="1584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24"/>
          <p:cNvSpPr/>
          <p:nvPr/>
        </p:nvSpPr>
        <p:spPr>
          <a:xfrm>
            <a:off x="7903065" y="4651281"/>
            <a:ext cx="2507637" cy="2507637"/>
          </a:xfrm>
          <a:custGeom>
            <a:rect b="b" l="l" r="r" t="t"/>
            <a:pathLst>
              <a:path extrusionOk="0" h="2507637" w="2507637">
                <a:moveTo>
                  <a:pt x="0" y="0"/>
                </a:moveTo>
                <a:lnTo>
                  <a:pt x="2507638" y="0"/>
                </a:lnTo>
                <a:lnTo>
                  <a:pt x="2507638" y="2507637"/>
                </a:lnTo>
                <a:lnTo>
                  <a:pt x="0" y="2507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24"/>
          <p:cNvSpPr/>
          <p:nvPr/>
        </p:nvSpPr>
        <p:spPr>
          <a:xfrm>
            <a:off x="12003232" y="2540774"/>
            <a:ext cx="1395812" cy="1395812"/>
          </a:xfrm>
          <a:custGeom>
            <a:rect b="b" l="l" r="r" t="t"/>
            <a:pathLst>
              <a:path extrusionOk="0" h="1395812" w="1395812">
                <a:moveTo>
                  <a:pt x="0" y="0"/>
                </a:moveTo>
                <a:lnTo>
                  <a:pt x="1395813" y="0"/>
                </a:lnTo>
                <a:lnTo>
                  <a:pt x="1395813" y="1395812"/>
                </a:lnTo>
                <a:lnTo>
                  <a:pt x="0" y="1395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24"/>
          <p:cNvSpPr/>
          <p:nvPr/>
        </p:nvSpPr>
        <p:spPr>
          <a:xfrm>
            <a:off x="4802479" y="2540774"/>
            <a:ext cx="1395812" cy="1395812"/>
          </a:xfrm>
          <a:custGeom>
            <a:rect b="b" l="l" r="r" t="t"/>
            <a:pathLst>
              <a:path extrusionOk="0" h="1395812" w="1395812">
                <a:moveTo>
                  <a:pt x="0" y="0"/>
                </a:moveTo>
                <a:lnTo>
                  <a:pt x="1395813" y="0"/>
                </a:lnTo>
                <a:lnTo>
                  <a:pt x="1395813" y="1395812"/>
                </a:lnTo>
                <a:lnTo>
                  <a:pt x="0" y="1395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24"/>
          <p:cNvSpPr/>
          <p:nvPr/>
        </p:nvSpPr>
        <p:spPr>
          <a:xfrm>
            <a:off x="12591737" y="5396525"/>
            <a:ext cx="1395812" cy="1395812"/>
          </a:xfrm>
          <a:custGeom>
            <a:rect b="b" l="l" r="r" t="t"/>
            <a:pathLst>
              <a:path extrusionOk="0" h="1395812" w="1395812">
                <a:moveTo>
                  <a:pt x="0" y="0"/>
                </a:moveTo>
                <a:lnTo>
                  <a:pt x="1395812" y="0"/>
                </a:lnTo>
                <a:lnTo>
                  <a:pt x="1395812" y="1395813"/>
                </a:lnTo>
                <a:lnTo>
                  <a:pt x="0" y="1395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24"/>
          <p:cNvSpPr/>
          <p:nvPr/>
        </p:nvSpPr>
        <p:spPr>
          <a:xfrm>
            <a:off x="4314794" y="5396525"/>
            <a:ext cx="1395812" cy="1395812"/>
          </a:xfrm>
          <a:custGeom>
            <a:rect b="b" l="l" r="r" t="t"/>
            <a:pathLst>
              <a:path extrusionOk="0" h="1395812" w="1395812">
                <a:moveTo>
                  <a:pt x="0" y="0"/>
                </a:moveTo>
                <a:lnTo>
                  <a:pt x="1395812" y="0"/>
                </a:lnTo>
                <a:lnTo>
                  <a:pt x="1395812" y="1395813"/>
                </a:lnTo>
                <a:lnTo>
                  <a:pt x="0" y="1395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24"/>
          <p:cNvSpPr/>
          <p:nvPr/>
        </p:nvSpPr>
        <p:spPr>
          <a:xfrm>
            <a:off x="12104803" y="7819335"/>
            <a:ext cx="1395812" cy="1395812"/>
          </a:xfrm>
          <a:custGeom>
            <a:rect b="b" l="l" r="r" t="t"/>
            <a:pathLst>
              <a:path extrusionOk="0" h="1395812" w="1395812">
                <a:moveTo>
                  <a:pt x="0" y="0"/>
                </a:moveTo>
                <a:lnTo>
                  <a:pt x="1395812" y="0"/>
                </a:lnTo>
                <a:lnTo>
                  <a:pt x="1395812" y="1395813"/>
                </a:lnTo>
                <a:lnTo>
                  <a:pt x="0" y="1395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24"/>
          <p:cNvSpPr/>
          <p:nvPr/>
        </p:nvSpPr>
        <p:spPr>
          <a:xfrm>
            <a:off x="4904050" y="7819335"/>
            <a:ext cx="1395812" cy="1395812"/>
          </a:xfrm>
          <a:custGeom>
            <a:rect b="b" l="l" r="r" t="t"/>
            <a:pathLst>
              <a:path extrusionOk="0" h="1395812" w="1395812">
                <a:moveTo>
                  <a:pt x="0" y="0"/>
                </a:moveTo>
                <a:lnTo>
                  <a:pt x="1395812" y="0"/>
                </a:lnTo>
                <a:lnTo>
                  <a:pt x="1395812" y="1395813"/>
                </a:lnTo>
                <a:lnTo>
                  <a:pt x="0" y="1395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24"/>
          <p:cNvSpPr/>
          <p:nvPr/>
        </p:nvSpPr>
        <p:spPr>
          <a:xfrm>
            <a:off x="12261671" y="2783273"/>
            <a:ext cx="878936" cy="910814"/>
          </a:xfrm>
          <a:custGeom>
            <a:rect b="b" l="l" r="r" t="t"/>
            <a:pathLst>
              <a:path extrusionOk="0" h="910814" w="878936">
                <a:moveTo>
                  <a:pt x="0" y="0"/>
                </a:moveTo>
                <a:lnTo>
                  <a:pt x="878935" y="0"/>
                </a:lnTo>
                <a:lnTo>
                  <a:pt x="878935" y="910814"/>
                </a:lnTo>
                <a:lnTo>
                  <a:pt x="0" y="910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4"/>
          <p:cNvSpPr/>
          <p:nvPr/>
        </p:nvSpPr>
        <p:spPr>
          <a:xfrm>
            <a:off x="5054913" y="2736058"/>
            <a:ext cx="890945" cy="890945"/>
          </a:xfrm>
          <a:custGeom>
            <a:rect b="b" l="l" r="r" t="t"/>
            <a:pathLst>
              <a:path extrusionOk="0" h="890945" w="890945">
                <a:moveTo>
                  <a:pt x="0" y="0"/>
                </a:moveTo>
                <a:lnTo>
                  <a:pt x="890945" y="0"/>
                </a:lnTo>
                <a:lnTo>
                  <a:pt x="890945" y="890945"/>
                </a:lnTo>
                <a:lnTo>
                  <a:pt x="0" y="890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24"/>
          <p:cNvSpPr/>
          <p:nvPr/>
        </p:nvSpPr>
        <p:spPr>
          <a:xfrm>
            <a:off x="12828145" y="5715426"/>
            <a:ext cx="922996" cy="758011"/>
          </a:xfrm>
          <a:custGeom>
            <a:rect b="b" l="l" r="r" t="t"/>
            <a:pathLst>
              <a:path extrusionOk="0" h="758011" w="922996">
                <a:moveTo>
                  <a:pt x="0" y="0"/>
                </a:moveTo>
                <a:lnTo>
                  <a:pt x="922996" y="0"/>
                </a:lnTo>
                <a:lnTo>
                  <a:pt x="922996" y="758011"/>
                </a:lnTo>
                <a:lnTo>
                  <a:pt x="0" y="758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24"/>
          <p:cNvSpPr/>
          <p:nvPr/>
        </p:nvSpPr>
        <p:spPr>
          <a:xfrm>
            <a:off x="4596769" y="5609769"/>
            <a:ext cx="817519" cy="817519"/>
          </a:xfrm>
          <a:custGeom>
            <a:rect b="b" l="l" r="r" t="t"/>
            <a:pathLst>
              <a:path extrusionOk="0" h="817519" w="817519">
                <a:moveTo>
                  <a:pt x="0" y="0"/>
                </a:moveTo>
                <a:lnTo>
                  <a:pt x="817519" y="0"/>
                </a:lnTo>
                <a:lnTo>
                  <a:pt x="817519" y="817518"/>
                </a:lnTo>
                <a:lnTo>
                  <a:pt x="0" y="817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24"/>
          <p:cNvSpPr/>
          <p:nvPr/>
        </p:nvSpPr>
        <p:spPr>
          <a:xfrm>
            <a:off x="12455884" y="8133480"/>
            <a:ext cx="693650" cy="767524"/>
          </a:xfrm>
          <a:custGeom>
            <a:rect b="b" l="l" r="r" t="t"/>
            <a:pathLst>
              <a:path extrusionOk="0" h="767524" w="693650">
                <a:moveTo>
                  <a:pt x="0" y="0"/>
                </a:moveTo>
                <a:lnTo>
                  <a:pt x="693650" y="0"/>
                </a:lnTo>
                <a:lnTo>
                  <a:pt x="693650" y="767523"/>
                </a:lnTo>
                <a:lnTo>
                  <a:pt x="0" y="767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24"/>
          <p:cNvSpPr/>
          <p:nvPr/>
        </p:nvSpPr>
        <p:spPr>
          <a:xfrm>
            <a:off x="5165576" y="8057991"/>
            <a:ext cx="858417" cy="914426"/>
          </a:xfrm>
          <a:custGeom>
            <a:rect b="b" l="l" r="r" t="t"/>
            <a:pathLst>
              <a:path extrusionOk="0" h="914426" w="858417">
                <a:moveTo>
                  <a:pt x="0" y="0"/>
                </a:moveTo>
                <a:lnTo>
                  <a:pt x="858417" y="0"/>
                </a:lnTo>
                <a:lnTo>
                  <a:pt x="858417" y="914426"/>
                </a:lnTo>
                <a:lnTo>
                  <a:pt x="0" y="9144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24"/>
          <p:cNvSpPr/>
          <p:nvPr/>
        </p:nvSpPr>
        <p:spPr>
          <a:xfrm>
            <a:off x="8287428" y="5015614"/>
            <a:ext cx="1713144" cy="1713144"/>
          </a:xfrm>
          <a:custGeom>
            <a:rect b="b" l="l" r="r" t="t"/>
            <a:pathLst>
              <a:path extrusionOk="0" h="1713144" w="1713144">
                <a:moveTo>
                  <a:pt x="0" y="0"/>
                </a:moveTo>
                <a:lnTo>
                  <a:pt x="1713144" y="0"/>
                </a:lnTo>
                <a:lnTo>
                  <a:pt x="1713144" y="1713144"/>
                </a:lnTo>
                <a:lnTo>
                  <a:pt x="0" y="1713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50" name="Google Shape;450;p24"/>
          <p:cNvGrpSpPr/>
          <p:nvPr/>
        </p:nvGrpSpPr>
        <p:grpSpPr>
          <a:xfrm>
            <a:off x="13613934" y="3112696"/>
            <a:ext cx="3067337" cy="823890"/>
            <a:chOff x="0" y="-9525"/>
            <a:chExt cx="807858" cy="216992"/>
          </a:xfrm>
        </p:grpSpPr>
        <p:sp>
          <p:nvSpPr>
            <p:cNvPr id="451" name="Google Shape;451;p24"/>
            <p:cNvSpPr/>
            <p:nvPr/>
          </p:nvSpPr>
          <p:spPr>
            <a:xfrm>
              <a:off x="0" y="0"/>
              <a:ext cx="807858" cy="207467"/>
            </a:xfrm>
            <a:custGeom>
              <a:rect b="b" l="l" r="r" t="t"/>
              <a:pathLst>
                <a:path extrusionOk="0" h="207467" w="807858">
                  <a:moveTo>
                    <a:pt x="27764" y="0"/>
                  </a:moveTo>
                  <a:lnTo>
                    <a:pt x="780094" y="0"/>
                  </a:lnTo>
                  <a:cubicBezTo>
                    <a:pt x="787458" y="0"/>
                    <a:pt x="794520" y="2925"/>
                    <a:pt x="799726" y="8132"/>
                  </a:cubicBezTo>
                  <a:cubicBezTo>
                    <a:pt x="804933" y="13339"/>
                    <a:pt x="807858" y="20400"/>
                    <a:pt x="807858" y="27764"/>
                  </a:cubicBezTo>
                  <a:lnTo>
                    <a:pt x="807858" y="179703"/>
                  </a:lnTo>
                  <a:cubicBezTo>
                    <a:pt x="807858" y="195036"/>
                    <a:pt x="795428" y="207467"/>
                    <a:pt x="780094" y="207467"/>
                  </a:cubicBezTo>
                  <a:lnTo>
                    <a:pt x="27764" y="207467"/>
                  </a:lnTo>
                  <a:cubicBezTo>
                    <a:pt x="20400" y="207467"/>
                    <a:pt x="13339" y="204542"/>
                    <a:pt x="8132" y="199335"/>
                  </a:cubicBezTo>
                  <a:cubicBezTo>
                    <a:pt x="2925" y="194128"/>
                    <a:pt x="0" y="187066"/>
                    <a:pt x="0" y="179703"/>
                  </a:cubicBezTo>
                  <a:lnTo>
                    <a:pt x="0" y="27764"/>
                  </a:lnTo>
                  <a:cubicBezTo>
                    <a:pt x="0" y="20400"/>
                    <a:pt x="2925" y="13339"/>
                    <a:pt x="8132" y="8132"/>
                  </a:cubicBezTo>
                  <a:cubicBezTo>
                    <a:pt x="13339" y="2925"/>
                    <a:pt x="20400" y="0"/>
                    <a:pt x="27764" y="0"/>
                  </a:cubicBezTo>
                  <a:close/>
                </a:path>
              </a:pathLst>
            </a:custGeom>
            <a:solidFill>
              <a:srgbClr val="057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 txBox="1"/>
            <p:nvPr/>
          </p:nvSpPr>
          <p:spPr>
            <a:xfrm>
              <a:off x="0" y="-9525"/>
              <a:ext cx="807858" cy="216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24"/>
          <p:cNvGrpSpPr/>
          <p:nvPr/>
        </p:nvGrpSpPr>
        <p:grpSpPr>
          <a:xfrm>
            <a:off x="1633572" y="3112696"/>
            <a:ext cx="3027535" cy="823890"/>
            <a:chOff x="0" y="-9525"/>
            <a:chExt cx="797375" cy="216992"/>
          </a:xfrm>
        </p:grpSpPr>
        <p:sp>
          <p:nvSpPr>
            <p:cNvPr id="454" name="Google Shape;454;p24"/>
            <p:cNvSpPr/>
            <p:nvPr/>
          </p:nvSpPr>
          <p:spPr>
            <a:xfrm>
              <a:off x="0" y="0"/>
              <a:ext cx="797375" cy="207467"/>
            </a:xfrm>
            <a:custGeom>
              <a:rect b="b" l="l" r="r" t="t"/>
              <a:pathLst>
                <a:path extrusionOk="0" h="207467" w="797375">
                  <a:moveTo>
                    <a:pt x="28129" y="0"/>
                  </a:moveTo>
                  <a:lnTo>
                    <a:pt x="769247" y="0"/>
                  </a:lnTo>
                  <a:cubicBezTo>
                    <a:pt x="776707" y="0"/>
                    <a:pt x="783862" y="2964"/>
                    <a:pt x="789137" y="8239"/>
                  </a:cubicBezTo>
                  <a:cubicBezTo>
                    <a:pt x="794412" y="13514"/>
                    <a:pt x="797375" y="20669"/>
                    <a:pt x="797375" y="28129"/>
                  </a:cubicBezTo>
                  <a:lnTo>
                    <a:pt x="797375" y="179338"/>
                  </a:lnTo>
                  <a:cubicBezTo>
                    <a:pt x="797375" y="194873"/>
                    <a:pt x="784782" y="207467"/>
                    <a:pt x="769247" y="207467"/>
                  </a:cubicBezTo>
                  <a:lnTo>
                    <a:pt x="28129" y="207467"/>
                  </a:lnTo>
                  <a:cubicBezTo>
                    <a:pt x="12594" y="207467"/>
                    <a:pt x="0" y="194873"/>
                    <a:pt x="0" y="179338"/>
                  </a:cubicBezTo>
                  <a:lnTo>
                    <a:pt x="0" y="28129"/>
                  </a:lnTo>
                  <a:cubicBezTo>
                    <a:pt x="0" y="12594"/>
                    <a:pt x="12594" y="0"/>
                    <a:pt x="28129" y="0"/>
                  </a:cubicBezTo>
                  <a:close/>
                </a:path>
              </a:pathLst>
            </a:custGeom>
            <a:solidFill>
              <a:srgbClr val="021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4"/>
            <p:cNvSpPr txBox="1"/>
            <p:nvPr/>
          </p:nvSpPr>
          <p:spPr>
            <a:xfrm>
              <a:off x="0" y="-9525"/>
              <a:ext cx="797375" cy="216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6" name="Google Shape;456;p24"/>
          <p:cNvSpPr txBox="1"/>
          <p:nvPr/>
        </p:nvSpPr>
        <p:spPr>
          <a:xfrm>
            <a:off x="4976833" y="396595"/>
            <a:ext cx="8360102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Computing &amp; DevOps</a:t>
            </a:r>
            <a:endParaRPr/>
          </a:p>
        </p:txBody>
      </p:sp>
      <p:sp>
        <p:nvSpPr>
          <p:cNvPr id="457" name="Google Shape;457;p24"/>
          <p:cNvSpPr txBox="1"/>
          <p:nvPr/>
        </p:nvSpPr>
        <p:spPr>
          <a:xfrm>
            <a:off x="13581522" y="2727201"/>
            <a:ext cx="34350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Proficiency in Cloud Platforms and Technologies</a:t>
            </a:r>
            <a:endParaRPr sz="1300"/>
          </a:p>
        </p:txBody>
      </p:sp>
      <p:sp>
        <p:nvSpPr>
          <p:cNvPr id="458" name="Google Shape;458;p24"/>
          <p:cNvSpPr txBox="1"/>
          <p:nvPr/>
        </p:nvSpPr>
        <p:spPr>
          <a:xfrm>
            <a:off x="1633572" y="2722815"/>
            <a:ext cx="2971433" cy="1089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Continuous Learning and Adaptability</a:t>
            </a:r>
            <a:endParaRPr/>
          </a:p>
        </p:txBody>
      </p:sp>
      <p:sp>
        <p:nvSpPr>
          <p:cNvPr id="459" name="Google Shape;459;p24"/>
          <p:cNvSpPr txBox="1"/>
          <p:nvPr/>
        </p:nvSpPr>
        <p:spPr>
          <a:xfrm>
            <a:off x="1656234" y="8164403"/>
            <a:ext cx="2971433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Automation and Scripting Skills</a:t>
            </a:r>
            <a:endParaRPr/>
          </a:p>
        </p:txBody>
      </p:sp>
      <p:sp>
        <p:nvSpPr>
          <p:cNvPr id="460" name="Google Shape;460;p24"/>
          <p:cNvSpPr txBox="1"/>
          <p:nvPr/>
        </p:nvSpPr>
        <p:spPr>
          <a:xfrm>
            <a:off x="13843502" y="8142142"/>
            <a:ext cx="2449525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Networking and Security</a:t>
            </a:r>
            <a:endParaRPr/>
          </a:p>
        </p:txBody>
      </p:sp>
      <p:sp>
        <p:nvSpPr>
          <p:cNvPr id="461" name="Google Shape;461;p24"/>
          <p:cNvSpPr txBox="1"/>
          <p:nvPr/>
        </p:nvSpPr>
        <p:spPr>
          <a:xfrm>
            <a:off x="14202777" y="5488011"/>
            <a:ext cx="3056523" cy="1089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Virtualization and Containerization</a:t>
            </a:r>
            <a:endParaRPr/>
          </a:p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VMware, Docker</a:t>
            </a:r>
            <a:endParaRPr/>
          </a:p>
        </p:txBody>
      </p:sp>
      <p:sp>
        <p:nvSpPr>
          <p:cNvPr id="462" name="Google Shape;462;p24"/>
          <p:cNvSpPr txBox="1"/>
          <p:nvPr/>
        </p:nvSpPr>
        <p:spPr>
          <a:xfrm>
            <a:off x="1080811" y="5469253"/>
            <a:ext cx="3060699" cy="1089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DevOps Principles</a:t>
            </a:r>
            <a:endParaRPr/>
          </a:p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Problem-Solving &amp; Analytical Skills</a:t>
            </a:r>
            <a:endParaRPr/>
          </a:p>
        </p:txBody>
      </p:sp>
      <p:sp>
        <p:nvSpPr>
          <p:cNvPr id="463" name="Google Shape;463;p24"/>
          <p:cNvSpPr txBox="1"/>
          <p:nvPr/>
        </p:nvSpPr>
        <p:spPr>
          <a:xfrm>
            <a:off x="733731" y="1262100"/>
            <a:ext cx="16820538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computing is utilized across industries for hosting enterprise applications, web and mobile applications, big data analytics, IoT deployments, and AI and machine learning projects.</a:t>
            </a:r>
            <a:endParaRPr/>
          </a:p>
        </p:txBody>
      </p:sp>
      <p:sp>
        <p:nvSpPr>
          <p:cNvPr id="464" name="Google Shape;464;p24"/>
          <p:cNvSpPr/>
          <p:nvPr/>
        </p:nvSpPr>
        <p:spPr>
          <a:xfrm>
            <a:off x="2072583" y="197115"/>
            <a:ext cx="977358" cy="977358"/>
          </a:xfrm>
          <a:custGeom>
            <a:rect b="b" l="l" r="r" t="t"/>
            <a:pathLst>
              <a:path extrusionOk="0" h="977358" w="977358">
                <a:moveTo>
                  <a:pt x="0" y="0"/>
                </a:moveTo>
                <a:lnTo>
                  <a:pt x="977358" y="0"/>
                </a:lnTo>
                <a:lnTo>
                  <a:pt x="977358" y="977358"/>
                </a:lnTo>
                <a:lnTo>
                  <a:pt x="0" y="977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/>
          <p:nvPr/>
        </p:nvSpPr>
        <p:spPr>
          <a:xfrm>
            <a:off x="221140" y="927448"/>
            <a:ext cx="8553615" cy="8553615"/>
          </a:xfrm>
          <a:custGeom>
            <a:rect b="b" l="l" r="r" t="t"/>
            <a:pathLst>
              <a:path extrusionOk="0"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25"/>
          <p:cNvSpPr/>
          <p:nvPr/>
        </p:nvSpPr>
        <p:spPr>
          <a:xfrm flipH="1" rot="7901713">
            <a:off x="359739" y="-14654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25"/>
          <p:cNvSpPr/>
          <p:nvPr/>
        </p:nvSpPr>
        <p:spPr>
          <a:xfrm rot="7901713">
            <a:off x="-1456491" y="7699667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2" name="Google Shape;472;p25"/>
          <p:cNvSpPr/>
          <p:nvPr/>
        </p:nvSpPr>
        <p:spPr>
          <a:xfrm rot="7885646">
            <a:off x="5410720" y="1114148"/>
            <a:ext cx="5461122" cy="815209"/>
          </a:xfrm>
          <a:custGeom>
            <a:rect b="b" l="l" r="r" t="t"/>
            <a:pathLst>
              <a:path extrusionOk="0"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8566" l="0" r="0" t="-42141"/>
            </a:stretch>
          </a:blipFill>
          <a:ln>
            <a:noFill/>
          </a:ln>
        </p:spPr>
      </p:sp>
      <p:sp>
        <p:nvSpPr>
          <p:cNvPr id="473" name="Google Shape;473;p25"/>
          <p:cNvSpPr/>
          <p:nvPr/>
        </p:nvSpPr>
        <p:spPr>
          <a:xfrm flipH="1" rot="7885646">
            <a:off x="-1701861" y="8200655"/>
            <a:ext cx="5461122" cy="815209"/>
          </a:xfrm>
          <a:custGeom>
            <a:rect b="b" l="l" r="r" t="t"/>
            <a:pathLst>
              <a:path extrusionOk="0"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8566" l="0" r="0" t="-42141"/>
            </a:stretch>
          </a:blipFill>
          <a:ln>
            <a:noFill/>
          </a:ln>
        </p:spPr>
      </p:sp>
      <p:sp>
        <p:nvSpPr>
          <p:cNvPr id="474" name="Google Shape;474;p25"/>
          <p:cNvSpPr/>
          <p:nvPr/>
        </p:nvSpPr>
        <p:spPr>
          <a:xfrm>
            <a:off x="670923" y="1377231"/>
            <a:ext cx="7654049" cy="7654049"/>
          </a:xfrm>
          <a:custGeom>
            <a:rect b="b" l="l" r="r" t="t"/>
            <a:pathLst>
              <a:path extrusionOk="0"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25"/>
          <p:cNvSpPr/>
          <p:nvPr/>
        </p:nvSpPr>
        <p:spPr>
          <a:xfrm>
            <a:off x="1093944" y="1800252"/>
            <a:ext cx="6808007" cy="6808007"/>
          </a:xfrm>
          <a:custGeom>
            <a:rect b="b" l="l" r="r" t="t"/>
            <a:pathLst>
              <a:path extrusionOk="0"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25"/>
          <p:cNvSpPr/>
          <p:nvPr/>
        </p:nvSpPr>
        <p:spPr>
          <a:xfrm>
            <a:off x="522651" y="805937"/>
            <a:ext cx="1142588" cy="1142588"/>
          </a:xfrm>
          <a:custGeom>
            <a:rect b="b" l="l" r="r" t="t"/>
            <a:pathLst>
              <a:path extrusionOk="0" h="1142588" w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7323616" y="7606902"/>
            <a:ext cx="1001357" cy="1001357"/>
          </a:xfrm>
          <a:custGeom>
            <a:rect b="b" l="l" r="r" t="t"/>
            <a:pathLst>
              <a:path extrusionOk="0"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25"/>
          <p:cNvSpPr/>
          <p:nvPr/>
        </p:nvSpPr>
        <p:spPr>
          <a:xfrm flipH="1">
            <a:off x="1326424" y="2032744"/>
            <a:ext cx="6343048" cy="6343022"/>
          </a:xfrm>
          <a:custGeom>
            <a:rect b="b" l="l" r="r" t="t"/>
            <a:pathLst>
              <a:path extrusionOk="0" h="6349975" w="6350000">
                <a:moveTo>
                  <a:pt x="0" y="3175025"/>
                </a:moveTo>
                <a:cubicBezTo>
                  <a:pt x="0" y="4928451"/>
                  <a:pt x="1421524" y="6349975"/>
                  <a:pt x="3175000" y="6349975"/>
                </a:cubicBezTo>
                <a:cubicBezTo>
                  <a:pt x="4928502" y="6349975"/>
                  <a:pt x="6350000" y="4928451"/>
                  <a:pt x="6350000" y="3175025"/>
                </a:cubicBezTo>
                <a:cubicBezTo>
                  <a:pt x="6350000" y="1421511"/>
                  <a:pt x="4928502" y="0"/>
                  <a:pt x="3175000" y="0"/>
                </a:cubicBezTo>
                <a:cubicBezTo>
                  <a:pt x="1421498" y="0"/>
                  <a:pt x="0" y="1421511"/>
                  <a:pt x="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9413" l="-39122" r="-249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 txBox="1"/>
          <p:nvPr/>
        </p:nvSpPr>
        <p:spPr>
          <a:xfrm>
            <a:off x="9592899" y="668457"/>
            <a:ext cx="7666401" cy="1305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 are the roles of </a:t>
            </a:r>
            <a:endParaRPr/>
          </a:p>
          <a:p>
            <a:pPr indent="0" lvl="0" marL="0" marR="0" rtl="0" algn="r">
              <a:lnSpc>
                <a:spcPct val="11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/ DevOps Engineer</a:t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16512816" y="2583998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0" y="0"/>
                </a:moveTo>
                <a:lnTo>
                  <a:pt x="1183738" y="0"/>
                </a:lnTo>
                <a:lnTo>
                  <a:pt x="1183738" y="1183739"/>
                </a:lnTo>
                <a:lnTo>
                  <a:pt x="0" y="1183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25"/>
          <p:cNvSpPr/>
          <p:nvPr/>
        </p:nvSpPr>
        <p:spPr>
          <a:xfrm>
            <a:off x="16512816" y="4146698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0" y="0"/>
                </a:moveTo>
                <a:lnTo>
                  <a:pt x="1183738" y="0"/>
                </a:lnTo>
                <a:lnTo>
                  <a:pt x="1183738" y="1183739"/>
                </a:lnTo>
                <a:lnTo>
                  <a:pt x="0" y="1183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25"/>
          <p:cNvSpPr/>
          <p:nvPr/>
        </p:nvSpPr>
        <p:spPr>
          <a:xfrm>
            <a:off x="16512816" y="5586441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0" y="0"/>
                </a:moveTo>
                <a:lnTo>
                  <a:pt x="1183738" y="0"/>
                </a:lnTo>
                <a:lnTo>
                  <a:pt x="1183738" y="1183739"/>
                </a:lnTo>
                <a:lnTo>
                  <a:pt x="0" y="1183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25"/>
          <p:cNvSpPr/>
          <p:nvPr/>
        </p:nvSpPr>
        <p:spPr>
          <a:xfrm>
            <a:off x="16512816" y="7016294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0" y="0"/>
                </a:moveTo>
                <a:lnTo>
                  <a:pt x="1183738" y="0"/>
                </a:lnTo>
                <a:lnTo>
                  <a:pt x="1183738" y="1183738"/>
                </a:lnTo>
                <a:lnTo>
                  <a:pt x="0" y="1183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25"/>
          <p:cNvSpPr/>
          <p:nvPr/>
        </p:nvSpPr>
        <p:spPr>
          <a:xfrm>
            <a:off x="16512816" y="8446765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0" y="0"/>
                </a:moveTo>
                <a:lnTo>
                  <a:pt x="1183738" y="0"/>
                </a:lnTo>
                <a:lnTo>
                  <a:pt x="1183738" y="1183738"/>
                </a:lnTo>
                <a:lnTo>
                  <a:pt x="0" y="1183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5" name="Google Shape;485;p25"/>
          <p:cNvSpPr/>
          <p:nvPr/>
        </p:nvSpPr>
        <p:spPr>
          <a:xfrm>
            <a:off x="16636027" y="2707210"/>
            <a:ext cx="937315" cy="937315"/>
          </a:xfrm>
          <a:custGeom>
            <a:rect b="b" l="l" r="r" t="t"/>
            <a:pathLst>
              <a:path extrusionOk="0" h="937315" w="937315">
                <a:moveTo>
                  <a:pt x="0" y="0"/>
                </a:moveTo>
                <a:lnTo>
                  <a:pt x="937315" y="0"/>
                </a:lnTo>
                <a:lnTo>
                  <a:pt x="937315" y="937315"/>
                </a:lnTo>
                <a:lnTo>
                  <a:pt x="0" y="937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p25"/>
          <p:cNvSpPr/>
          <p:nvPr/>
        </p:nvSpPr>
        <p:spPr>
          <a:xfrm>
            <a:off x="16636027" y="4269910"/>
            <a:ext cx="937315" cy="937315"/>
          </a:xfrm>
          <a:custGeom>
            <a:rect b="b" l="l" r="r" t="t"/>
            <a:pathLst>
              <a:path extrusionOk="0" h="937315" w="937315">
                <a:moveTo>
                  <a:pt x="0" y="0"/>
                </a:moveTo>
                <a:lnTo>
                  <a:pt x="937315" y="0"/>
                </a:lnTo>
                <a:lnTo>
                  <a:pt x="937315" y="937315"/>
                </a:lnTo>
                <a:lnTo>
                  <a:pt x="0" y="937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25"/>
          <p:cNvSpPr/>
          <p:nvPr/>
        </p:nvSpPr>
        <p:spPr>
          <a:xfrm>
            <a:off x="16636027" y="5709653"/>
            <a:ext cx="937315" cy="937315"/>
          </a:xfrm>
          <a:custGeom>
            <a:rect b="b" l="l" r="r" t="t"/>
            <a:pathLst>
              <a:path extrusionOk="0" h="937315" w="937315">
                <a:moveTo>
                  <a:pt x="0" y="0"/>
                </a:moveTo>
                <a:lnTo>
                  <a:pt x="937315" y="0"/>
                </a:lnTo>
                <a:lnTo>
                  <a:pt x="937315" y="937315"/>
                </a:lnTo>
                <a:lnTo>
                  <a:pt x="0" y="937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8" name="Google Shape;488;p25"/>
          <p:cNvSpPr/>
          <p:nvPr/>
        </p:nvSpPr>
        <p:spPr>
          <a:xfrm>
            <a:off x="16636027" y="7139506"/>
            <a:ext cx="937315" cy="937315"/>
          </a:xfrm>
          <a:custGeom>
            <a:rect b="b" l="l" r="r" t="t"/>
            <a:pathLst>
              <a:path extrusionOk="0" h="937315" w="937315">
                <a:moveTo>
                  <a:pt x="0" y="0"/>
                </a:moveTo>
                <a:lnTo>
                  <a:pt x="937315" y="0"/>
                </a:lnTo>
                <a:lnTo>
                  <a:pt x="937315" y="937315"/>
                </a:lnTo>
                <a:lnTo>
                  <a:pt x="0" y="937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25"/>
          <p:cNvSpPr/>
          <p:nvPr/>
        </p:nvSpPr>
        <p:spPr>
          <a:xfrm>
            <a:off x="16636027" y="8569977"/>
            <a:ext cx="937315" cy="937315"/>
          </a:xfrm>
          <a:custGeom>
            <a:rect b="b" l="l" r="r" t="t"/>
            <a:pathLst>
              <a:path extrusionOk="0" h="937315" w="937315">
                <a:moveTo>
                  <a:pt x="0" y="0"/>
                </a:moveTo>
                <a:lnTo>
                  <a:pt x="937315" y="0"/>
                </a:lnTo>
                <a:lnTo>
                  <a:pt x="937315" y="937315"/>
                </a:lnTo>
                <a:lnTo>
                  <a:pt x="0" y="937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p25"/>
          <p:cNvSpPr/>
          <p:nvPr/>
        </p:nvSpPr>
        <p:spPr>
          <a:xfrm flipH="1">
            <a:off x="16754470" y="2825653"/>
            <a:ext cx="700429" cy="700429"/>
          </a:xfrm>
          <a:custGeom>
            <a:rect b="b" l="l" r="r" t="t"/>
            <a:pathLst>
              <a:path extrusionOk="0" h="700429" w="700429">
                <a:moveTo>
                  <a:pt x="700429" y="0"/>
                </a:moveTo>
                <a:lnTo>
                  <a:pt x="0" y="0"/>
                </a:lnTo>
                <a:lnTo>
                  <a:pt x="0" y="700429"/>
                </a:lnTo>
                <a:lnTo>
                  <a:pt x="700429" y="700429"/>
                </a:lnTo>
                <a:lnTo>
                  <a:pt x="700429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p25"/>
          <p:cNvSpPr/>
          <p:nvPr/>
        </p:nvSpPr>
        <p:spPr>
          <a:xfrm flipH="1">
            <a:off x="16754470" y="4388353"/>
            <a:ext cx="700429" cy="700429"/>
          </a:xfrm>
          <a:custGeom>
            <a:rect b="b" l="l" r="r" t="t"/>
            <a:pathLst>
              <a:path extrusionOk="0" h="700429" w="700429">
                <a:moveTo>
                  <a:pt x="700429" y="0"/>
                </a:moveTo>
                <a:lnTo>
                  <a:pt x="0" y="0"/>
                </a:lnTo>
                <a:lnTo>
                  <a:pt x="0" y="700429"/>
                </a:lnTo>
                <a:lnTo>
                  <a:pt x="700429" y="700429"/>
                </a:lnTo>
                <a:lnTo>
                  <a:pt x="700429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p25"/>
          <p:cNvSpPr/>
          <p:nvPr/>
        </p:nvSpPr>
        <p:spPr>
          <a:xfrm flipH="1">
            <a:off x="16754470" y="5828096"/>
            <a:ext cx="700429" cy="700429"/>
          </a:xfrm>
          <a:custGeom>
            <a:rect b="b" l="l" r="r" t="t"/>
            <a:pathLst>
              <a:path extrusionOk="0" h="700429" w="700429">
                <a:moveTo>
                  <a:pt x="700429" y="0"/>
                </a:moveTo>
                <a:lnTo>
                  <a:pt x="0" y="0"/>
                </a:lnTo>
                <a:lnTo>
                  <a:pt x="0" y="700429"/>
                </a:lnTo>
                <a:lnTo>
                  <a:pt x="700429" y="700429"/>
                </a:lnTo>
                <a:lnTo>
                  <a:pt x="700429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p25"/>
          <p:cNvSpPr/>
          <p:nvPr/>
        </p:nvSpPr>
        <p:spPr>
          <a:xfrm flipH="1">
            <a:off x="16754470" y="7257949"/>
            <a:ext cx="700429" cy="700429"/>
          </a:xfrm>
          <a:custGeom>
            <a:rect b="b" l="l" r="r" t="t"/>
            <a:pathLst>
              <a:path extrusionOk="0" h="700429" w="700429">
                <a:moveTo>
                  <a:pt x="700429" y="0"/>
                </a:moveTo>
                <a:lnTo>
                  <a:pt x="0" y="0"/>
                </a:lnTo>
                <a:lnTo>
                  <a:pt x="0" y="700429"/>
                </a:lnTo>
                <a:lnTo>
                  <a:pt x="700429" y="700429"/>
                </a:lnTo>
                <a:lnTo>
                  <a:pt x="700429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p25"/>
          <p:cNvSpPr/>
          <p:nvPr/>
        </p:nvSpPr>
        <p:spPr>
          <a:xfrm flipH="1">
            <a:off x="16754470" y="8688420"/>
            <a:ext cx="700429" cy="700429"/>
          </a:xfrm>
          <a:custGeom>
            <a:rect b="b" l="l" r="r" t="t"/>
            <a:pathLst>
              <a:path extrusionOk="0" h="700429" w="700429">
                <a:moveTo>
                  <a:pt x="700429" y="0"/>
                </a:moveTo>
                <a:lnTo>
                  <a:pt x="0" y="0"/>
                </a:lnTo>
                <a:lnTo>
                  <a:pt x="0" y="700429"/>
                </a:lnTo>
                <a:lnTo>
                  <a:pt x="700429" y="700429"/>
                </a:lnTo>
                <a:lnTo>
                  <a:pt x="700429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p25"/>
          <p:cNvSpPr txBox="1"/>
          <p:nvPr/>
        </p:nvSpPr>
        <p:spPr>
          <a:xfrm>
            <a:off x="9174694" y="2772991"/>
            <a:ext cx="6889336" cy="7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Designing and implementing DevOps solutions on AWS</a:t>
            </a:r>
            <a:endParaRPr/>
          </a:p>
        </p:txBody>
      </p:sp>
      <p:sp>
        <p:nvSpPr>
          <p:cNvPr id="496" name="Google Shape;496;p25"/>
          <p:cNvSpPr txBox="1"/>
          <p:nvPr/>
        </p:nvSpPr>
        <p:spPr>
          <a:xfrm>
            <a:off x="8141281" y="4103528"/>
            <a:ext cx="79845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Working with development, QA, and </a:t>
            </a:r>
            <a:endParaRPr sz="1200"/>
          </a:p>
          <a:p>
            <a:pPr indent="0" lvl="0" marL="0" marR="0" rtl="0" algn="r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operations teams to automate the build, </a:t>
            </a:r>
            <a:endParaRPr sz="1200"/>
          </a:p>
          <a:p>
            <a:pPr indent="0" lvl="0" marL="0" marR="0" rtl="0" algn="r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test, and deploy process</a:t>
            </a:r>
            <a:endParaRPr sz="1200"/>
          </a:p>
          <a:p>
            <a:pPr indent="0" lvl="0" marL="0" marR="0" rtl="0" algn="r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8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25"/>
          <p:cNvSpPr txBox="1"/>
          <p:nvPr/>
        </p:nvSpPr>
        <p:spPr>
          <a:xfrm>
            <a:off x="9236300" y="5592638"/>
            <a:ext cx="68892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Deciding on and putting into practice the safest and quickest method for getting code from development to production</a:t>
            </a:r>
            <a:endParaRPr sz="1200"/>
          </a:p>
        </p:txBody>
      </p:sp>
      <p:sp>
        <p:nvSpPr>
          <p:cNvPr id="498" name="Google Shape;498;p25"/>
          <p:cNvSpPr txBox="1"/>
          <p:nvPr/>
        </p:nvSpPr>
        <p:spPr>
          <a:xfrm>
            <a:off x="9199119" y="7345335"/>
            <a:ext cx="68892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and maintaining deployment pipelines and infrastructure as code</a:t>
            </a:r>
            <a:endParaRPr/>
          </a:p>
        </p:txBody>
      </p:sp>
      <p:sp>
        <p:nvSpPr>
          <p:cNvPr id="499" name="Google Shape;499;p25"/>
          <p:cNvSpPr txBox="1"/>
          <p:nvPr/>
        </p:nvSpPr>
        <p:spPr>
          <a:xfrm>
            <a:off x="9236300" y="8635758"/>
            <a:ext cx="6889336" cy="1177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 system performance and capacity utilization</a:t>
            </a:r>
            <a:endParaRPr/>
          </a:p>
          <a:p>
            <a:pPr indent="0" lvl="0" marL="0" marR="0" rtl="0" algn="r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08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221140" y="183538"/>
            <a:ext cx="1790860" cy="1790860"/>
          </a:xfrm>
          <a:custGeom>
            <a:rect b="b" l="l" r="r" t="t"/>
            <a:pathLst>
              <a:path extrusionOk="0" h="1790860" w="1790860">
                <a:moveTo>
                  <a:pt x="0" y="0"/>
                </a:moveTo>
                <a:lnTo>
                  <a:pt x="1790861" y="0"/>
                </a:lnTo>
                <a:lnTo>
                  <a:pt x="1790861" y="1790860"/>
                </a:lnTo>
                <a:lnTo>
                  <a:pt x="0" y="1790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6"/>
          <p:cNvSpPr/>
          <p:nvPr/>
        </p:nvSpPr>
        <p:spPr>
          <a:xfrm>
            <a:off x="-3825" y="692036"/>
            <a:ext cx="8553615" cy="8553615"/>
          </a:xfrm>
          <a:custGeom>
            <a:rect b="b" l="l" r="r" t="t"/>
            <a:pathLst>
              <a:path extrusionOk="0"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4"/>
                </a:lnTo>
                <a:lnTo>
                  <a:pt x="0" y="8553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26"/>
          <p:cNvSpPr/>
          <p:nvPr/>
        </p:nvSpPr>
        <p:spPr>
          <a:xfrm flipH="1" rot="7901713">
            <a:off x="134774" y="-250067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7" name="Google Shape;507;p26"/>
          <p:cNvSpPr/>
          <p:nvPr/>
        </p:nvSpPr>
        <p:spPr>
          <a:xfrm rot="7901713">
            <a:off x="-1681456" y="7464255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26"/>
          <p:cNvSpPr/>
          <p:nvPr/>
        </p:nvSpPr>
        <p:spPr>
          <a:xfrm rot="7885646">
            <a:off x="5185755" y="878735"/>
            <a:ext cx="5461122" cy="815209"/>
          </a:xfrm>
          <a:custGeom>
            <a:rect b="b" l="l" r="r" t="t"/>
            <a:pathLst>
              <a:path extrusionOk="0"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9"/>
                </a:lnTo>
                <a:lnTo>
                  <a:pt x="0" y="8152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8566" l="0" r="0" t="-42141"/>
            </a:stretch>
          </a:blipFill>
          <a:ln>
            <a:noFill/>
          </a:ln>
        </p:spPr>
      </p:sp>
      <p:sp>
        <p:nvSpPr>
          <p:cNvPr id="509" name="Google Shape;509;p26"/>
          <p:cNvSpPr/>
          <p:nvPr/>
        </p:nvSpPr>
        <p:spPr>
          <a:xfrm flipH="1" rot="7885646">
            <a:off x="-1926826" y="7965242"/>
            <a:ext cx="5461122" cy="815209"/>
          </a:xfrm>
          <a:custGeom>
            <a:rect b="b" l="l" r="r" t="t"/>
            <a:pathLst>
              <a:path extrusionOk="0" h="815209" w="5461122">
                <a:moveTo>
                  <a:pt x="5461122" y="0"/>
                </a:moveTo>
                <a:lnTo>
                  <a:pt x="0" y="0"/>
                </a:lnTo>
                <a:lnTo>
                  <a:pt x="0" y="815209"/>
                </a:lnTo>
                <a:lnTo>
                  <a:pt x="5461122" y="815209"/>
                </a:lnTo>
                <a:lnTo>
                  <a:pt x="5461122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8566" l="0" r="0" t="-42141"/>
            </a:stretch>
          </a:blipFill>
          <a:ln>
            <a:noFill/>
          </a:ln>
        </p:spPr>
      </p:sp>
      <p:sp>
        <p:nvSpPr>
          <p:cNvPr id="510" name="Google Shape;510;p26"/>
          <p:cNvSpPr/>
          <p:nvPr/>
        </p:nvSpPr>
        <p:spPr>
          <a:xfrm>
            <a:off x="445958" y="1141818"/>
            <a:ext cx="7654049" cy="7654049"/>
          </a:xfrm>
          <a:custGeom>
            <a:rect b="b" l="l" r="r" t="t"/>
            <a:pathLst>
              <a:path extrusionOk="0"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50"/>
                </a:lnTo>
                <a:lnTo>
                  <a:pt x="0" y="7654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1" name="Google Shape;511;p26"/>
          <p:cNvSpPr/>
          <p:nvPr/>
        </p:nvSpPr>
        <p:spPr>
          <a:xfrm>
            <a:off x="868979" y="1564840"/>
            <a:ext cx="6808007" cy="6808007"/>
          </a:xfrm>
          <a:custGeom>
            <a:rect b="b" l="l" r="r" t="t"/>
            <a:pathLst>
              <a:path extrusionOk="0"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6"/>
                </a:lnTo>
                <a:lnTo>
                  <a:pt x="0" y="6808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2" name="Google Shape;512;p26"/>
          <p:cNvSpPr/>
          <p:nvPr/>
        </p:nvSpPr>
        <p:spPr>
          <a:xfrm>
            <a:off x="7098651" y="7371490"/>
            <a:ext cx="1001357" cy="1001357"/>
          </a:xfrm>
          <a:custGeom>
            <a:rect b="b" l="l" r="r" t="t"/>
            <a:pathLst>
              <a:path extrusionOk="0"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6"/>
                </a:lnTo>
                <a:lnTo>
                  <a:pt x="0" y="100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3" name="Google Shape;513;p26"/>
          <p:cNvSpPr/>
          <p:nvPr/>
        </p:nvSpPr>
        <p:spPr>
          <a:xfrm>
            <a:off x="1101459" y="1797332"/>
            <a:ext cx="6343048" cy="6343022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38899" r="-47723" t="-2329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6"/>
          <p:cNvSpPr txBox="1"/>
          <p:nvPr/>
        </p:nvSpPr>
        <p:spPr>
          <a:xfrm>
            <a:off x="10391525" y="2396500"/>
            <a:ext cx="8904300" cy="6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Architect: 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Salary: ₹23,61,456 Per Year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Engineer: 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Salary: ₹14,26,721 per year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4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Developer: 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Salary:  ₹ 11.9 Lakhs per Year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4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Devops Engineer: 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Salary: ₹10,41,024 per year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4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Consultant: 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4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Salary: ₹ 13.9 Lakhs per Year</a:t>
            </a:r>
            <a:endParaRPr sz="900"/>
          </a:p>
        </p:txBody>
      </p:sp>
      <p:sp>
        <p:nvSpPr>
          <p:cNvPr id="515" name="Google Shape;515;p26"/>
          <p:cNvSpPr/>
          <p:nvPr/>
        </p:nvSpPr>
        <p:spPr>
          <a:xfrm rot="10800000">
            <a:off x="8878793" y="2051301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1183738" y="1183738"/>
                </a:moveTo>
                <a:lnTo>
                  <a:pt x="0" y="1183738"/>
                </a:lnTo>
                <a:lnTo>
                  <a:pt x="0" y="0"/>
                </a:lnTo>
                <a:lnTo>
                  <a:pt x="1183738" y="0"/>
                </a:lnTo>
                <a:lnTo>
                  <a:pt x="1183738" y="118373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p26"/>
          <p:cNvSpPr/>
          <p:nvPr/>
        </p:nvSpPr>
        <p:spPr>
          <a:xfrm rot="10800000">
            <a:off x="8878793" y="3614001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1183738" y="1183738"/>
                </a:moveTo>
                <a:lnTo>
                  <a:pt x="0" y="1183738"/>
                </a:lnTo>
                <a:lnTo>
                  <a:pt x="0" y="0"/>
                </a:lnTo>
                <a:lnTo>
                  <a:pt x="1183738" y="0"/>
                </a:lnTo>
                <a:lnTo>
                  <a:pt x="1183738" y="118373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26"/>
          <p:cNvSpPr/>
          <p:nvPr/>
        </p:nvSpPr>
        <p:spPr>
          <a:xfrm rot="10800000">
            <a:off x="8878793" y="5053744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1183738" y="1183738"/>
                </a:moveTo>
                <a:lnTo>
                  <a:pt x="0" y="1183738"/>
                </a:lnTo>
                <a:lnTo>
                  <a:pt x="0" y="0"/>
                </a:lnTo>
                <a:lnTo>
                  <a:pt x="1183738" y="0"/>
                </a:lnTo>
                <a:lnTo>
                  <a:pt x="1183738" y="118373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26"/>
          <p:cNvSpPr/>
          <p:nvPr/>
        </p:nvSpPr>
        <p:spPr>
          <a:xfrm rot="10800000">
            <a:off x="8878793" y="6483597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1183738" y="1183738"/>
                </a:moveTo>
                <a:lnTo>
                  <a:pt x="0" y="1183738"/>
                </a:lnTo>
                <a:lnTo>
                  <a:pt x="0" y="0"/>
                </a:lnTo>
                <a:lnTo>
                  <a:pt x="1183738" y="0"/>
                </a:lnTo>
                <a:lnTo>
                  <a:pt x="1183738" y="118373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26"/>
          <p:cNvSpPr/>
          <p:nvPr/>
        </p:nvSpPr>
        <p:spPr>
          <a:xfrm rot="10800000">
            <a:off x="8878793" y="7914068"/>
            <a:ext cx="1183738" cy="1183738"/>
          </a:xfrm>
          <a:custGeom>
            <a:rect b="b" l="l" r="r" t="t"/>
            <a:pathLst>
              <a:path extrusionOk="0" h="1183738" w="1183738">
                <a:moveTo>
                  <a:pt x="1183738" y="1183738"/>
                </a:moveTo>
                <a:lnTo>
                  <a:pt x="0" y="1183738"/>
                </a:lnTo>
                <a:lnTo>
                  <a:pt x="0" y="0"/>
                </a:lnTo>
                <a:lnTo>
                  <a:pt x="1183738" y="0"/>
                </a:lnTo>
                <a:lnTo>
                  <a:pt x="1183738" y="118373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26"/>
          <p:cNvSpPr/>
          <p:nvPr/>
        </p:nvSpPr>
        <p:spPr>
          <a:xfrm rot="10800000">
            <a:off x="9002004" y="2174513"/>
            <a:ext cx="937315" cy="937315"/>
          </a:xfrm>
          <a:custGeom>
            <a:rect b="b" l="l" r="r" t="t"/>
            <a:pathLst>
              <a:path extrusionOk="0" h="937315" w="937315">
                <a:moveTo>
                  <a:pt x="937315" y="937315"/>
                </a:moveTo>
                <a:lnTo>
                  <a:pt x="0" y="937315"/>
                </a:lnTo>
                <a:lnTo>
                  <a:pt x="0" y="0"/>
                </a:lnTo>
                <a:lnTo>
                  <a:pt x="937315" y="0"/>
                </a:lnTo>
                <a:lnTo>
                  <a:pt x="937315" y="937315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26"/>
          <p:cNvSpPr/>
          <p:nvPr/>
        </p:nvSpPr>
        <p:spPr>
          <a:xfrm rot="10800000">
            <a:off x="9002004" y="3737213"/>
            <a:ext cx="937315" cy="937315"/>
          </a:xfrm>
          <a:custGeom>
            <a:rect b="b" l="l" r="r" t="t"/>
            <a:pathLst>
              <a:path extrusionOk="0" h="937315" w="937315">
                <a:moveTo>
                  <a:pt x="937315" y="937315"/>
                </a:moveTo>
                <a:lnTo>
                  <a:pt x="0" y="937315"/>
                </a:lnTo>
                <a:lnTo>
                  <a:pt x="0" y="0"/>
                </a:lnTo>
                <a:lnTo>
                  <a:pt x="937315" y="0"/>
                </a:lnTo>
                <a:lnTo>
                  <a:pt x="937315" y="937315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26"/>
          <p:cNvSpPr/>
          <p:nvPr/>
        </p:nvSpPr>
        <p:spPr>
          <a:xfrm rot="10800000">
            <a:off x="9002004" y="5176956"/>
            <a:ext cx="937315" cy="937315"/>
          </a:xfrm>
          <a:custGeom>
            <a:rect b="b" l="l" r="r" t="t"/>
            <a:pathLst>
              <a:path extrusionOk="0" h="937315" w="937315">
                <a:moveTo>
                  <a:pt x="937315" y="937315"/>
                </a:moveTo>
                <a:lnTo>
                  <a:pt x="0" y="937315"/>
                </a:lnTo>
                <a:lnTo>
                  <a:pt x="0" y="0"/>
                </a:lnTo>
                <a:lnTo>
                  <a:pt x="937315" y="0"/>
                </a:lnTo>
                <a:lnTo>
                  <a:pt x="937315" y="937315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26"/>
          <p:cNvSpPr/>
          <p:nvPr/>
        </p:nvSpPr>
        <p:spPr>
          <a:xfrm rot="10800000">
            <a:off x="9002004" y="6606809"/>
            <a:ext cx="937315" cy="937315"/>
          </a:xfrm>
          <a:custGeom>
            <a:rect b="b" l="l" r="r" t="t"/>
            <a:pathLst>
              <a:path extrusionOk="0" h="937315" w="937315">
                <a:moveTo>
                  <a:pt x="937315" y="937315"/>
                </a:moveTo>
                <a:lnTo>
                  <a:pt x="0" y="937315"/>
                </a:lnTo>
                <a:lnTo>
                  <a:pt x="0" y="0"/>
                </a:lnTo>
                <a:lnTo>
                  <a:pt x="937315" y="0"/>
                </a:lnTo>
                <a:lnTo>
                  <a:pt x="937315" y="937315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p26"/>
          <p:cNvSpPr/>
          <p:nvPr/>
        </p:nvSpPr>
        <p:spPr>
          <a:xfrm rot="10800000">
            <a:off x="9002004" y="8037279"/>
            <a:ext cx="937315" cy="937315"/>
          </a:xfrm>
          <a:custGeom>
            <a:rect b="b" l="l" r="r" t="t"/>
            <a:pathLst>
              <a:path extrusionOk="0" h="937315" w="937315">
                <a:moveTo>
                  <a:pt x="937315" y="937315"/>
                </a:moveTo>
                <a:lnTo>
                  <a:pt x="0" y="937315"/>
                </a:lnTo>
                <a:lnTo>
                  <a:pt x="0" y="0"/>
                </a:lnTo>
                <a:lnTo>
                  <a:pt x="937315" y="0"/>
                </a:lnTo>
                <a:lnTo>
                  <a:pt x="937315" y="937315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26"/>
          <p:cNvSpPr/>
          <p:nvPr/>
        </p:nvSpPr>
        <p:spPr>
          <a:xfrm flipH="1" rot="10800000">
            <a:off x="9120447" y="2292956"/>
            <a:ext cx="700429" cy="700429"/>
          </a:xfrm>
          <a:custGeom>
            <a:rect b="b" l="l" r="r" t="t"/>
            <a:pathLst>
              <a:path extrusionOk="0" h="700429" w="700429">
                <a:moveTo>
                  <a:pt x="0" y="700429"/>
                </a:moveTo>
                <a:lnTo>
                  <a:pt x="700429" y="700429"/>
                </a:lnTo>
                <a:lnTo>
                  <a:pt x="700429" y="0"/>
                </a:lnTo>
                <a:lnTo>
                  <a:pt x="0" y="0"/>
                </a:lnTo>
                <a:lnTo>
                  <a:pt x="0" y="700429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26"/>
          <p:cNvSpPr/>
          <p:nvPr/>
        </p:nvSpPr>
        <p:spPr>
          <a:xfrm flipH="1" rot="10800000">
            <a:off x="9120447" y="3855656"/>
            <a:ext cx="700429" cy="700429"/>
          </a:xfrm>
          <a:custGeom>
            <a:rect b="b" l="l" r="r" t="t"/>
            <a:pathLst>
              <a:path extrusionOk="0" h="700429" w="700429">
                <a:moveTo>
                  <a:pt x="0" y="700429"/>
                </a:moveTo>
                <a:lnTo>
                  <a:pt x="700429" y="700429"/>
                </a:lnTo>
                <a:lnTo>
                  <a:pt x="700429" y="0"/>
                </a:lnTo>
                <a:lnTo>
                  <a:pt x="0" y="0"/>
                </a:lnTo>
                <a:lnTo>
                  <a:pt x="0" y="700429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26"/>
          <p:cNvSpPr/>
          <p:nvPr/>
        </p:nvSpPr>
        <p:spPr>
          <a:xfrm flipH="1" rot="10800000">
            <a:off x="9120447" y="5295399"/>
            <a:ext cx="700429" cy="700429"/>
          </a:xfrm>
          <a:custGeom>
            <a:rect b="b" l="l" r="r" t="t"/>
            <a:pathLst>
              <a:path extrusionOk="0" h="700429" w="700429">
                <a:moveTo>
                  <a:pt x="0" y="700429"/>
                </a:moveTo>
                <a:lnTo>
                  <a:pt x="700429" y="700429"/>
                </a:lnTo>
                <a:lnTo>
                  <a:pt x="700429" y="0"/>
                </a:lnTo>
                <a:lnTo>
                  <a:pt x="0" y="0"/>
                </a:lnTo>
                <a:lnTo>
                  <a:pt x="0" y="700429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26"/>
          <p:cNvSpPr/>
          <p:nvPr/>
        </p:nvSpPr>
        <p:spPr>
          <a:xfrm flipH="1" rot="10800000">
            <a:off x="9120447" y="6725252"/>
            <a:ext cx="700429" cy="700429"/>
          </a:xfrm>
          <a:custGeom>
            <a:rect b="b" l="l" r="r" t="t"/>
            <a:pathLst>
              <a:path extrusionOk="0" h="700429" w="700429">
                <a:moveTo>
                  <a:pt x="0" y="700429"/>
                </a:moveTo>
                <a:lnTo>
                  <a:pt x="700429" y="700429"/>
                </a:lnTo>
                <a:lnTo>
                  <a:pt x="700429" y="0"/>
                </a:lnTo>
                <a:lnTo>
                  <a:pt x="0" y="0"/>
                </a:lnTo>
                <a:lnTo>
                  <a:pt x="0" y="700429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26"/>
          <p:cNvSpPr/>
          <p:nvPr/>
        </p:nvSpPr>
        <p:spPr>
          <a:xfrm flipH="1" rot="10800000">
            <a:off x="9120447" y="8155722"/>
            <a:ext cx="700429" cy="700429"/>
          </a:xfrm>
          <a:custGeom>
            <a:rect b="b" l="l" r="r" t="t"/>
            <a:pathLst>
              <a:path extrusionOk="0" h="700429" w="700429">
                <a:moveTo>
                  <a:pt x="0" y="700429"/>
                </a:moveTo>
                <a:lnTo>
                  <a:pt x="700429" y="700429"/>
                </a:lnTo>
                <a:lnTo>
                  <a:pt x="700429" y="0"/>
                </a:lnTo>
                <a:lnTo>
                  <a:pt x="0" y="0"/>
                </a:lnTo>
                <a:lnTo>
                  <a:pt x="0" y="700429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26"/>
          <p:cNvSpPr txBox="1"/>
          <p:nvPr/>
        </p:nvSpPr>
        <p:spPr>
          <a:xfrm>
            <a:off x="8373000" y="947788"/>
            <a:ext cx="960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Career Options &amp; Salary Range</a:t>
            </a:r>
            <a:endParaRPr/>
          </a:p>
        </p:txBody>
      </p:sp>
      <p:sp>
        <p:nvSpPr>
          <p:cNvPr id="531" name="Google Shape;531;p26"/>
          <p:cNvSpPr/>
          <p:nvPr/>
        </p:nvSpPr>
        <p:spPr>
          <a:xfrm>
            <a:off x="222154" y="222154"/>
            <a:ext cx="1613091" cy="1613091"/>
          </a:xfrm>
          <a:custGeom>
            <a:rect b="b" l="l" r="r" t="t"/>
            <a:pathLst>
              <a:path extrusionOk="0" h="1613091" w="1613091">
                <a:moveTo>
                  <a:pt x="0" y="0"/>
                </a:moveTo>
                <a:lnTo>
                  <a:pt x="1613092" y="0"/>
                </a:lnTo>
                <a:lnTo>
                  <a:pt x="1613092" y="1613092"/>
                </a:lnTo>
                <a:lnTo>
                  <a:pt x="0" y="1613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"/>
          <p:cNvSpPr txBox="1"/>
          <p:nvPr/>
        </p:nvSpPr>
        <p:spPr>
          <a:xfrm>
            <a:off x="5721025" y="85150"/>
            <a:ext cx="8035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Recruitment Drives</a:t>
            </a:r>
            <a:endParaRPr/>
          </a:p>
        </p:txBody>
      </p:sp>
      <p:sp>
        <p:nvSpPr>
          <p:cNvPr id="537" name="Google Shape;537;p27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27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27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540" name="Google Shape;540;p27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541" name="Google Shape;541;p27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2" name="Google Shape;542;p27"/>
          <p:cNvGrpSpPr/>
          <p:nvPr/>
        </p:nvGrpSpPr>
        <p:grpSpPr>
          <a:xfrm>
            <a:off x="1799469" y="1002640"/>
            <a:ext cx="6401170" cy="4731722"/>
            <a:chOff x="0" y="0"/>
            <a:chExt cx="8534893" cy="6308962"/>
          </a:xfrm>
        </p:grpSpPr>
        <p:pic>
          <p:nvPicPr>
            <p:cNvPr id="543" name="Google Shape;543;p27"/>
            <p:cNvPicPr preferRelativeResize="0"/>
            <p:nvPr/>
          </p:nvPicPr>
          <p:blipFill rotWithShape="1">
            <a:blip r:embed="rId6">
              <a:alphaModFix/>
            </a:blip>
            <a:srcRect b="11379" l="0" r="0" t="8362"/>
            <a:stretch/>
          </p:blipFill>
          <p:spPr>
            <a:xfrm>
              <a:off x="0" y="0"/>
              <a:ext cx="8534893" cy="3090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27"/>
            <p:cNvPicPr preferRelativeResize="0"/>
            <p:nvPr/>
          </p:nvPicPr>
          <p:blipFill rotWithShape="1">
            <a:blip r:embed="rId7">
              <a:alphaModFix/>
            </a:blip>
            <a:srcRect b="5655" l="0" r="0" t="46055"/>
            <a:stretch/>
          </p:blipFill>
          <p:spPr>
            <a:xfrm>
              <a:off x="0" y="3217981"/>
              <a:ext cx="8534893" cy="30909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27"/>
          <p:cNvGrpSpPr/>
          <p:nvPr/>
        </p:nvGrpSpPr>
        <p:grpSpPr>
          <a:xfrm>
            <a:off x="1799469" y="5821978"/>
            <a:ext cx="6401170" cy="4465022"/>
            <a:chOff x="0" y="0"/>
            <a:chExt cx="8534893" cy="5953362"/>
          </a:xfrm>
        </p:grpSpPr>
        <p:pic>
          <p:nvPicPr>
            <p:cNvPr id="546" name="Google Shape;546;p27"/>
            <p:cNvPicPr preferRelativeResize="0"/>
            <p:nvPr/>
          </p:nvPicPr>
          <p:blipFill rotWithShape="1">
            <a:blip r:embed="rId8">
              <a:alphaModFix/>
            </a:blip>
            <a:srcRect b="32433" l="0" r="0" t="6953"/>
            <a:stretch/>
          </p:blipFill>
          <p:spPr>
            <a:xfrm>
              <a:off x="0" y="0"/>
              <a:ext cx="8534893" cy="29131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27"/>
            <p:cNvPicPr preferRelativeResize="0"/>
            <p:nvPr/>
          </p:nvPicPr>
          <p:blipFill rotWithShape="1">
            <a:blip r:embed="rId9">
              <a:alphaModFix/>
            </a:blip>
            <a:srcRect b="31374" l="0" r="0" t="23114"/>
            <a:stretch/>
          </p:blipFill>
          <p:spPr>
            <a:xfrm>
              <a:off x="0" y="3040181"/>
              <a:ext cx="8534893" cy="29131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27"/>
          <p:cNvGrpSpPr/>
          <p:nvPr/>
        </p:nvGrpSpPr>
        <p:grpSpPr>
          <a:xfrm>
            <a:off x="8684512" y="5352858"/>
            <a:ext cx="3663849" cy="4934142"/>
            <a:chOff x="0" y="0"/>
            <a:chExt cx="4885132" cy="6578856"/>
          </a:xfrm>
        </p:grpSpPr>
        <p:pic>
          <p:nvPicPr>
            <p:cNvPr id="549" name="Google Shape;549;p27"/>
            <p:cNvPicPr preferRelativeResize="0"/>
            <p:nvPr/>
          </p:nvPicPr>
          <p:blipFill rotWithShape="1">
            <a:blip r:embed="rId10">
              <a:alphaModFix/>
            </a:blip>
            <a:srcRect b="0" l="6293" r="8574" t="0"/>
            <a:stretch/>
          </p:blipFill>
          <p:spPr>
            <a:xfrm>
              <a:off x="0" y="0"/>
              <a:ext cx="4885132" cy="3220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27"/>
            <p:cNvPicPr preferRelativeResize="0"/>
            <p:nvPr/>
          </p:nvPicPr>
          <p:blipFill rotWithShape="1">
            <a:blip r:embed="rId11">
              <a:alphaModFix/>
            </a:blip>
            <a:srcRect b="553" l="0" r="0" t="553"/>
            <a:stretch/>
          </p:blipFill>
          <p:spPr>
            <a:xfrm>
              <a:off x="0" y="3358185"/>
              <a:ext cx="4885132" cy="32206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27"/>
          <p:cNvGrpSpPr/>
          <p:nvPr/>
        </p:nvGrpSpPr>
        <p:grpSpPr>
          <a:xfrm>
            <a:off x="8684512" y="1028700"/>
            <a:ext cx="7804019" cy="4219977"/>
            <a:chOff x="0" y="0"/>
            <a:chExt cx="10405358" cy="5626636"/>
          </a:xfrm>
        </p:grpSpPr>
        <p:pic>
          <p:nvPicPr>
            <p:cNvPr id="552" name="Google Shape;552;p27"/>
            <p:cNvPicPr preferRelativeResize="0"/>
            <p:nvPr/>
          </p:nvPicPr>
          <p:blipFill rotWithShape="1">
            <a:blip r:embed="rId12">
              <a:alphaModFix/>
            </a:blip>
            <a:srcRect b="9333" l="0" r="0" t="9333"/>
            <a:stretch/>
          </p:blipFill>
          <p:spPr>
            <a:xfrm>
              <a:off x="0" y="0"/>
              <a:ext cx="6908144" cy="3722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27"/>
            <p:cNvPicPr preferRelativeResize="0"/>
            <p:nvPr/>
          </p:nvPicPr>
          <p:blipFill rotWithShape="1">
            <a:blip r:embed="rId13">
              <a:alphaModFix/>
            </a:blip>
            <a:srcRect b="10025" l="0" r="0" t="10025"/>
            <a:stretch/>
          </p:blipFill>
          <p:spPr>
            <a:xfrm>
              <a:off x="0" y="3808614"/>
              <a:ext cx="3410929" cy="1818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27"/>
            <p:cNvPicPr preferRelativeResize="0"/>
            <p:nvPr/>
          </p:nvPicPr>
          <p:blipFill rotWithShape="1">
            <a:blip r:embed="rId14">
              <a:alphaModFix/>
            </a:blip>
            <a:srcRect b="12612" l="6385" r="0" t="20858"/>
            <a:stretch/>
          </p:blipFill>
          <p:spPr>
            <a:xfrm>
              <a:off x="3497215" y="3808614"/>
              <a:ext cx="3410929" cy="1818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27"/>
            <p:cNvPicPr preferRelativeResize="0"/>
            <p:nvPr/>
          </p:nvPicPr>
          <p:blipFill rotWithShape="1">
            <a:blip r:embed="rId15">
              <a:alphaModFix/>
            </a:blip>
            <a:srcRect b="19901" l="12430" r="12429" t="0"/>
            <a:stretch/>
          </p:blipFill>
          <p:spPr>
            <a:xfrm>
              <a:off x="6994429" y="3808614"/>
              <a:ext cx="3410929" cy="1818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27"/>
            <p:cNvPicPr preferRelativeResize="0"/>
            <p:nvPr/>
          </p:nvPicPr>
          <p:blipFill rotWithShape="1">
            <a:blip r:embed="rId16">
              <a:alphaModFix/>
            </a:blip>
            <a:srcRect b="17774" l="0" r="0" t="2275"/>
            <a:stretch/>
          </p:blipFill>
          <p:spPr>
            <a:xfrm>
              <a:off x="6994429" y="0"/>
              <a:ext cx="3410929" cy="1818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27"/>
            <p:cNvPicPr preferRelativeResize="0"/>
            <p:nvPr/>
          </p:nvPicPr>
          <p:blipFill rotWithShape="1">
            <a:blip r:embed="rId17">
              <a:alphaModFix/>
            </a:blip>
            <a:srcRect b="0" l="3282" r="3088" t="192"/>
            <a:stretch/>
          </p:blipFill>
          <p:spPr>
            <a:xfrm>
              <a:off x="6994429" y="1904307"/>
              <a:ext cx="3410929" cy="18180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" name="Google Shape;558;p27"/>
          <p:cNvGrpSpPr/>
          <p:nvPr/>
        </p:nvGrpSpPr>
        <p:grpSpPr>
          <a:xfrm>
            <a:off x="12447335" y="6096809"/>
            <a:ext cx="4041196" cy="4190191"/>
            <a:chOff x="0" y="0"/>
            <a:chExt cx="5388262" cy="5586921"/>
          </a:xfrm>
        </p:grpSpPr>
        <p:pic>
          <p:nvPicPr>
            <p:cNvPr id="559" name="Google Shape;559;p27"/>
            <p:cNvPicPr preferRelativeResize="0"/>
            <p:nvPr/>
          </p:nvPicPr>
          <p:blipFill rotWithShape="1">
            <a:blip r:embed="rId18">
              <a:alphaModFix/>
            </a:blip>
            <a:srcRect b="20473" l="0" r="0" t="12101"/>
            <a:stretch/>
          </p:blipFill>
          <p:spPr>
            <a:xfrm>
              <a:off x="0" y="0"/>
              <a:ext cx="5388262" cy="2724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27"/>
            <p:cNvPicPr preferRelativeResize="0"/>
            <p:nvPr/>
          </p:nvPicPr>
          <p:blipFill rotWithShape="1">
            <a:blip r:embed="rId19">
              <a:alphaModFix/>
            </a:blip>
            <a:srcRect b="29202" l="0" r="0" t="10646"/>
            <a:stretch/>
          </p:blipFill>
          <p:spPr>
            <a:xfrm>
              <a:off x="0" y="2862217"/>
              <a:ext cx="5388262" cy="27247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1" name="Google Shape;561;p27"/>
          <p:cNvSpPr/>
          <p:nvPr/>
        </p:nvSpPr>
        <p:spPr>
          <a:xfrm>
            <a:off x="15348504" y="5152148"/>
            <a:ext cx="1140027" cy="944661"/>
          </a:xfrm>
          <a:custGeom>
            <a:rect b="b" l="l" r="r" t="t"/>
            <a:pathLst>
              <a:path extrusionOk="0" h="944661" w="1140027">
                <a:moveTo>
                  <a:pt x="0" y="0"/>
                </a:moveTo>
                <a:lnTo>
                  <a:pt x="1140027" y="0"/>
                </a:lnTo>
                <a:lnTo>
                  <a:pt x="1140027" y="944661"/>
                </a:lnTo>
                <a:lnTo>
                  <a:pt x="0" y="944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-211255" l="0" r="-304040" t="-17000"/>
            </a:stretch>
          </a:blipFill>
          <a:ln>
            <a:noFill/>
          </a:ln>
        </p:spPr>
      </p:sp>
      <p:sp>
        <p:nvSpPr>
          <p:cNvPr id="562" name="Google Shape;562;p27"/>
          <p:cNvSpPr txBox="1"/>
          <p:nvPr/>
        </p:nvSpPr>
        <p:spPr>
          <a:xfrm>
            <a:off x="12529017" y="5472351"/>
            <a:ext cx="2780519" cy="391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0C3660"/>
                </a:solidFill>
                <a:latin typeface="Montserrat"/>
                <a:ea typeface="Montserrat"/>
                <a:cs typeface="Montserrat"/>
                <a:sym typeface="Montserrat"/>
              </a:rPr>
              <a:t>On-site Training @</a:t>
            </a: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180528" y="8775245"/>
            <a:ext cx="1352037" cy="1352037"/>
          </a:xfrm>
          <a:custGeom>
            <a:rect b="b" l="l" r="r" t="t"/>
            <a:pathLst>
              <a:path extrusionOk="0" h="1352037" w="1352037">
                <a:moveTo>
                  <a:pt x="0" y="0"/>
                </a:moveTo>
                <a:lnTo>
                  <a:pt x="1352037" y="0"/>
                </a:lnTo>
                <a:lnTo>
                  <a:pt x="1352037" y="1352037"/>
                </a:lnTo>
                <a:lnTo>
                  <a:pt x="0" y="1352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8"/>
          <p:cNvSpPr txBox="1"/>
          <p:nvPr/>
        </p:nvSpPr>
        <p:spPr>
          <a:xfrm>
            <a:off x="5721025" y="123250"/>
            <a:ext cx="816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Corporate Relations</a:t>
            </a:r>
            <a:endParaRPr/>
          </a:p>
        </p:txBody>
      </p:sp>
      <p:sp>
        <p:nvSpPr>
          <p:cNvPr id="569" name="Google Shape;569;p28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28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p28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572" name="Google Shape;572;p28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573" name="Google Shape;573;p28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74" name="Google Shape;574;p28"/>
          <p:cNvGrpSpPr/>
          <p:nvPr/>
        </p:nvGrpSpPr>
        <p:grpSpPr>
          <a:xfrm>
            <a:off x="1415410" y="5436461"/>
            <a:ext cx="3482401" cy="3578748"/>
            <a:chOff x="0" y="0"/>
            <a:chExt cx="4643201" cy="4771664"/>
          </a:xfrm>
        </p:grpSpPr>
        <p:pic>
          <p:nvPicPr>
            <p:cNvPr id="575" name="Google Shape;575;p28"/>
            <p:cNvPicPr preferRelativeResize="0"/>
            <p:nvPr/>
          </p:nvPicPr>
          <p:blipFill rotWithShape="1">
            <a:blip r:embed="rId6">
              <a:alphaModFix/>
            </a:blip>
            <a:srcRect b="8184" l="15314" r="1975" t="0"/>
            <a:stretch/>
          </p:blipFill>
          <p:spPr>
            <a:xfrm>
              <a:off x="0" y="0"/>
              <a:ext cx="4643201" cy="2319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28"/>
            <p:cNvPicPr preferRelativeResize="0"/>
            <p:nvPr/>
          </p:nvPicPr>
          <p:blipFill rotWithShape="1">
            <a:blip r:embed="rId7">
              <a:alphaModFix/>
            </a:blip>
            <a:srcRect b="5595" l="0" r="0" t="5595"/>
            <a:stretch/>
          </p:blipFill>
          <p:spPr>
            <a:xfrm>
              <a:off x="0" y="2452175"/>
              <a:ext cx="4643201" cy="23194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28"/>
          <p:cNvGrpSpPr/>
          <p:nvPr/>
        </p:nvGrpSpPr>
        <p:grpSpPr>
          <a:xfrm>
            <a:off x="1415410" y="1028700"/>
            <a:ext cx="6964802" cy="4328140"/>
            <a:chOff x="0" y="0"/>
            <a:chExt cx="9286402" cy="5770854"/>
          </a:xfrm>
        </p:grpSpPr>
        <p:pic>
          <p:nvPicPr>
            <p:cNvPr id="578" name="Google Shape;578;p28"/>
            <p:cNvPicPr preferRelativeResize="0"/>
            <p:nvPr/>
          </p:nvPicPr>
          <p:blipFill rotWithShape="1">
            <a:blip r:embed="rId8">
              <a:alphaModFix/>
            </a:blip>
            <a:srcRect b="22178" l="0" r="0" t="9773"/>
            <a:stretch/>
          </p:blipFill>
          <p:spPr>
            <a:xfrm>
              <a:off x="0" y="0"/>
              <a:ext cx="9286401" cy="284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28"/>
            <p:cNvPicPr preferRelativeResize="0"/>
            <p:nvPr/>
          </p:nvPicPr>
          <p:blipFill rotWithShape="1">
            <a:blip r:embed="rId9">
              <a:alphaModFix/>
            </a:blip>
            <a:srcRect b="13365" l="10653" r="10490" t="0"/>
            <a:stretch/>
          </p:blipFill>
          <p:spPr>
            <a:xfrm>
              <a:off x="0" y="2927220"/>
              <a:ext cx="4601408" cy="284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28"/>
            <p:cNvPicPr preferRelativeResize="0"/>
            <p:nvPr/>
          </p:nvPicPr>
          <p:blipFill rotWithShape="1">
            <a:blip r:embed="rId10">
              <a:alphaModFix/>
            </a:blip>
            <a:srcRect b="32300" l="8180" r="9659" t="0"/>
            <a:stretch/>
          </p:blipFill>
          <p:spPr>
            <a:xfrm>
              <a:off x="4684994" y="2927220"/>
              <a:ext cx="4601408" cy="28436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1" name="Google Shape;581;p28"/>
          <p:cNvGrpSpPr/>
          <p:nvPr/>
        </p:nvGrpSpPr>
        <p:grpSpPr>
          <a:xfrm>
            <a:off x="4946351" y="5436461"/>
            <a:ext cx="3433860" cy="3578748"/>
            <a:chOff x="0" y="0"/>
            <a:chExt cx="4578480" cy="4771664"/>
          </a:xfrm>
        </p:grpSpPr>
        <p:pic>
          <p:nvPicPr>
            <p:cNvPr id="582" name="Google Shape;582;p28"/>
            <p:cNvPicPr preferRelativeResize="0"/>
            <p:nvPr/>
          </p:nvPicPr>
          <p:blipFill rotWithShape="1">
            <a:blip r:embed="rId11">
              <a:alphaModFix/>
            </a:blip>
            <a:srcRect b="4967" l="0" r="0" t="4968"/>
            <a:stretch/>
          </p:blipFill>
          <p:spPr>
            <a:xfrm>
              <a:off x="0" y="0"/>
              <a:ext cx="4578480" cy="2319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28"/>
            <p:cNvPicPr preferRelativeResize="0"/>
            <p:nvPr/>
          </p:nvPicPr>
          <p:blipFill rotWithShape="1">
            <a:blip r:embed="rId12">
              <a:alphaModFix/>
            </a:blip>
            <a:srcRect b="0" l="5586" r="5586" t="0"/>
            <a:stretch/>
          </p:blipFill>
          <p:spPr>
            <a:xfrm>
              <a:off x="0" y="2452175"/>
              <a:ext cx="4578480" cy="23194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4" name="Google Shape;584;p28"/>
          <p:cNvSpPr/>
          <p:nvPr/>
        </p:nvSpPr>
        <p:spPr>
          <a:xfrm>
            <a:off x="1420550" y="9158084"/>
            <a:ext cx="7263123" cy="1000394"/>
          </a:xfrm>
          <a:custGeom>
            <a:rect b="b" l="l" r="r" t="t"/>
            <a:pathLst>
              <a:path extrusionOk="0" h="5438140" w="39482321">
                <a:moveTo>
                  <a:pt x="39482321" y="2719070"/>
                </a:moveTo>
                <a:cubicBezTo>
                  <a:pt x="39456921" y="2743200"/>
                  <a:pt x="39078461" y="3116580"/>
                  <a:pt x="39078461" y="3509010"/>
                </a:cubicBezTo>
                <a:lnTo>
                  <a:pt x="39077192" y="3509010"/>
                </a:lnTo>
                <a:lnTo>
                  <a:pt x="39077192" y="4631690"/>
                </a:lnTo>
                <a:cubicBezTo>
                  <a:pt x="39077192" y="5058410"/>
                  <a:pt x="38745721" y="5406390"/>
                  <a:pt x="38326621" y="5435600"/>
                </a:cubicBezTo>
                <a:cubicBezTo>
                  <a:pt x="38317732" y="5436870"/>
                  <a:pt x="38308842" y="5436870"/>
                  <a:pt x="38299950" y="5436870"/>
                </a:cubicBezTo>
                <a:cubicBezTo>
                  <a:pt x="38289792" y="5438140"/>
                  <a:pt x="38280900" y="5438140"/>
                  <a:pt x="3827074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38272011" y="0"/>
                </a:lnTo>
                <a:cubicBezTo>
                  <a:pt x="38282171" y="0"/>
                  <a:pt x="38291061" y="1270"/>
                  <a:pt x="38301221" y="1270"/>
                </a:cubicBezTo>
                <a:cubicBezTo>
                  <a:pt x="38310111" y="1270"/>
                  <a:pt x="38319000" y="2540"/>
                  <a:pt x="38327892" y="2540"/>
                </a:cubicBezTo>
                <a:cubicBezTo>
                  <a:pt x="38746992" y="30480"/>
                  <a:pt x="39078461" y="379730"/>
                  <a:pt x="39078461" y="806450"/>
                </a:cubicBezTo>
                <a:lnTo>
                  <a:pt x="39078461" y="1929130"/>
                </a:lnTo>
                <a:cubicBezTo>
                  <a:pt x="39078461" y="2321560"/>
                  <a:pt x="39456921" y="2694940"/>
                  <a:pt x="39482321" y="2719070"/>
                </a:cubicBezTo>
                <a:close/>
              </a:path>
            </a:pathLst>
          </a:custGeom>
          <a:solidFill>
            <a:srgbClr val="F2F2F2">
              <a:alpha val="9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1617306" y="9331251"/>
            <a:ext cx="753152" cy="706924"/>
          </a:xfrm>
          <a:custGeom>
            <a:rect b="b" l="l" r="r" t="t"/>
            <a:pathLst>
              <a:path extrusionOk="0" h="706924" w="753152">
                <a:moveTo>
                  <a:pt x="0" y="0"/>
                </a:moveTo>
                <a:lnTo>
                  <a:pt x="753152" y="0"/>
                </a:lnTo>
                <a:lnTo>
                  <a:pt x="753152" y="706924"/>
                </a:lnTo>
                <a:lnTo>
                  <a:pt x="0" y="706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34797" r="-32064" t="0"/>
            </a:stretch>
          </a:blipFill>
          <a:ln>
            <a:noFill/>
          </a:ln>
        </p:spPr>
      </p:sp>
      <p:sp>
        <p:nvSpPr>
          <p:cNvPr id="586" name="Google Shape;586;p28"/>
          <p:cNvSpPr/>
          <p:nvPr/>
        </p:nvSpPr>
        <p:spPr>
          <a:xfrm>
            <a:off x="2675851" y="9439417"/>
            <a:ext cx="1447212" cy="490592"/>
          </a:xfrm>
          <a:custGeom>
            <a:rect b="b" l="l" r="r" t="t"/>
            <a:pathLst>
              <a:path extrusionOk="0" h="490592" w="1447212">
                <a:moveTo>
                  <a:pt x="0" y="0"/>
                </a:moveTo>
                <a:lnTo>
                  <a:pt x="1447213" y="0"/>
                </a:lnTo>
                <a:lnTo>
                  <a:pt x="1447213" y="490592"/>
                </a:lnTo>
                <a:lnTo>
                  <a:pt x="0" y="490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93699" l="0" r="0" t="-101286"/>
            </a:stretch>
          </a:blipFill>
          <a:ln>
            <a:noFill/>
          </a:ln>
        </p:spPr>
      </p:sp>
      <p:sp>
        <p:nvSpPr>
          <p:cNvPr id="587" name="Google Shape;587;p28"/>
          <p:cNvSpPr/>
          <p:nvPr/>
        </p:nvSpPr>
        <p:spPr>
          <a:xfrm>
            <a:off x="4560243" y="9331251"/>
            <a:ext cx="814377" cy="706924"/>
          </a:xfrm>
          <a:custGeom>
            <a:rect b="b" l="l" r="r" t="t"/>
            <a:pathLst>
              <a:path extrusionOk="0" h="706924" w="814377">
                <a:moveTo>
                  <a:pt x="0" y="0"/>
                </a:moveTo>
                <a:lnTo>
                  <a:pt x="814377" y="0"/>
                </a:lnTo>
                <a:lnTo>
                  <a:pt x="814377" y="706924"/>
                </a:lnTo>
                <a:lnTo>
                  <a:pt x="0" y="706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8" name="Google Shape;588;p28"/>
          <p:cNvSpPr/>
          <p:nvPr/>
        </p:nvSpPr>
        <p:spPr>
          <a:xfrm>
            <a:off x="5587619" y="9410097"/>
            <a:ext cx="1626124" cy="497545"/>
          </a:xfrm>
          <a:custGeom>
            <a:rect b="b" l="l" r="r" t="t"/>
            <a:pathLst>
              <a:path extrusionOk="0" h="497545" w="1626124">
                <a:moveTo>
                  <a:pt x="0" y="0"/>
                </a:moveTo>
                <a:lnTo>
                  <a:pt x="1626125" y="0"/>
                </a:lnTo>
                <a:lnTo>
                  <a:pt x="1626125" y="497545"/>
                </a:lnTo>
                <a:lnTo>
                  <a:pt x="0" y="497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-24981" l="0" r="0" t="-19154"/>
            </a:stretch>
          </a:blipFill>
          <a:ln>
            <a:noFill/>
          </a:ln>
        </p:spPr>
      </p:sp>
      <p:sp>
        <p:nvSpPr>
          <p:cNvPr id="589" name="Google Shape;589;p28"/>
          <p:cNvSpPr/>
          <p:nvPr/>
        </p:nvSpPr>
        <p:spPr>
          <a:xfrm>
            <a:off x="7386819" y="9331251"/>
            <a:ext cx="993393" cy="662262"/>
          </a:xfrm>
          <a:custGeom>
            <a:rect b="b" l="l" r="r" t="t"/>
            <a:pathLst>
              <a:path extrusionOk="0" h="662262" w="993393">
                <a:moveTo>
                  <a:pt x="0" y="0"/>
                </a:moveTo>
                <a:lnTo>
                  <a:pt x="993392" y="0"/>
                </a:lnTo>
                <a:lnTo>
                  <a:pt x="993392" y="662262"/>
                </a:lnTo>
                <a:lnTo>
                  <a:pt x="0" y="662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0" name="Google Shape;590;p28"/>
          <p:cNvSpPr txBox="1"/>
          <p:nvPr/>
        </p:nvSpPr>
        <p:spPr>
          <a:xfrm>
            <a:off x="6067524" y="10026550"/>
            <a:ext cx="3228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3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MANY MORE….</a:t>
            </a:r>
            <a:endParaRPr/>
          </a:p>
        </p:txBody>
      </p:sp>
      <p:grpSp>
        <p:nvGrpSpPr>
          <p:cNvPr id="591" name="Google Shape;591;p28"/>
          <p:cNvGrpSpPr/>
          <p:nvPr/>
        </p:nvGrpSpPr>
        <p:grpSpPr>
          <a:xfrm>
            <a:off x="9903905" y="4999086"/>
            <a:ext cx="2213705" cy="3587623"/>
            <a:chOff x="0" y="0"/>
            <a:chExt cx="2951607" cy="4783496"/>
          </a:xfrm>
        </p:grpSpPr>
        <p:pic>
          <p:nvPicPr>
            <p:cNvPr id="592" name="Google Shape;592;p28"/>
            <p:cNvPicPr preferRelativeResize="0"/>
            <p:nvPr/>
          </p:nvPicPr>
          <p:blipFill rotWithShape="1">
            <a:blip r:embed="rId18">
              <a:alphaModFix/>
            </a:blip>
            <a:srcRect b="0" l="22609" r="19189" t="18261"/>
            <a:stretch/>
          </p:blipFill>
          <p:spPr>
            <a:xfrm>
              <a:off x="0" y="0"/>
              <a:ext cx="2951607" cy="232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28"/>
            <p:cNvPicPr preferRelativeResize="0"/>
            <p:nvPr/>
          </p:nvPicPr>
          <p:blipFill rotWithShape="1">
            <a:blip r:embed="rId19">
              <a:alphaModFix/>
            </a:blip>
            <a:srcRect b="1117" l="7044" r="0" t="1117"/>
            <a:stretch/>
          </p:blipFill>
          <p:spPr>
            <a:xfrm>
              <a:off x="0" y="2455248"/>
              <a:ext cx="2951607" cy="23282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28"/>
          <p:cNvGrpSpPr/>
          <p:nvPr/>
        </p:nvGrpSpPr>
        <p:grpSpPr>
          <a:xfrm>
            <a:off x="12236238" y="4999086"/>
            <a:ext cx="4579218" cy="3587623"/>
            <a:chOff x="0" y="0"/>
            <a:chExt cx="6105625" cy="4783496"/>
          </a:xfrm>
        </p:grpSpPr>
        <p:pic>
          <p:nvPicPr>
            <p:cNvPr id="595" name="Google Shape;595;p28"/>
            <p:cNvPicPr preferRelativeResize="0"/>
            <p:nvPr/>
          </p:nvPicPr>
          <p:blipFill rotWithShape="1">
            <a:blip r:embed="rId20">
              <a:alphaModFix/>
            </a:blip>
            <a:srcRect b="20915" l="24771" r="0" t="13167"/>
            <a:stretch/>
          </p:blipFill>
          <p:spPr>
            <a:xfrm>
              <a:off x="0" y="0"/>
              <a:ext cx="3985750" cy="232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28"/>
            <p:cNvPicPr preferRelativeResize="0"/>
            <p:nvPr/>
          </p:nvPicPr>
          <p:blipFill rotWithShape="1">
            <a:blip r:embed="rId21">
              <a:alphaModFix/>
            </a:blip>
            <a:srcRect b="11355" l="0" r="0" t="1023"/>
            <a:stretch/>
          </p:blipFill>
          <p:spPr>
            <a:xfrm>
              <a:off x="4112750" y="0"/>
              <a:ext cx="1992875" cy="232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28"/>
            <p:cNvPicPr preferRelativeResize="0"/>
            <p:nvPr/>
          </p:nvPicPr>
          <p:blipFill rotWithShape="1">
            <a:blip r:embed="rId22">
              <a:alphaModFix/>
            </a:blip>
            <a:srcRect b="13951" l="309" r="5892" t="3859"/>
            <a:stretch/>
          </p:blipFill>
          <p:spPr>
            <a:xfrm>
              <a:off x="0" y="2455248"/>
              <a:ext cx="3985750" cy="232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28"/>
            <p:cNvPicPr preferRelativeResize="0"/>
            <p:nvPr/>
          </p:nvPicPr>
          <p:blipFill rotWithShape="1">
            <a:blip r:embed="rId23">
              <a:alphaModFix/>
            </a:blip>
            <a:srcRect b="18265" l="9060" r="4064" t="5611"/>
            <a:stretch/>
          </p:blipFill>
          <p:spPr>
            <a:xfrm>
              <a:off x="4112750" y="2455248"/>
              <a:ext cx="1992875" cy="23282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9" name="Google Shape;599;p28"/>
          <p:cNvGrpSpPr/>
          <p:nvPr/>
        </p:nvGrpSpPr>
        <p:grpSpPr>
          <a:xfrm>
            <a:off x="9903905" y="1190124"/>
            <a:ext cx="6911552" cy="3649173"/>
            <a:chOff x="0" y="0"/>
            <a:chExt cx="9215402" cy="4865564"/>
          </a:xfrm>
        </p:grpSpPr>
        <p:pic>
          <p:nvPicPr>
            <p:cNvPr id="600" name="Google Shape;600;p28"/>
            <p:cNvPicPr preferRelativeResize="0"/>
            <p:nvPr/>
          </p:nvPicPr>
          <p:blipFill rotWithShape="1">
            <a:blip r:embed="rId24">
              <a:alphaModFix/>
            </a:blip>
            <a:srcRect b="30148" l="16368" r="2395" t="38211"/>
            <a:stretch/>
          </p:blipFill>
          <p:spPr>
            <a:xfrm>
              <a:off x="0" y="0"/>
              <a:ext cx="9215402" cy="239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28"/>
            <p:cNvPicPr preferRelativeResize="0"/>
            <p:nvPr/>
          </p:nvPicPr>
          <p:blipFill rotWithShape="1">
            <a:blip r:embed="rId25">
              <a:alphaModFix/>
            </a:blip>
            <a:srcRect b="18656" l="15461" r="1550" t="16134"/>
            <a:stretch/>
          </p:blipFill>
          <p:spPr>
            <a:xfrm>
              <a:off x="0" y="2472784"/>
              <a:ext cx="4567699" cy="239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28"/>
            <p:cNvPicPr preferRelativeResize="0"/>
            <p:nvPr/>
          </p:nvPicPr>
          <p:blipFill rotWithShape="1">
            <a:blip r:embed="rId26">
              <a:alphaModFix/>
            </a:blip>
            <a:srcRect b="20146" l="24014" r="0" t="20146"/>
            <a:stretch/>
          </p:blipFill>
          <p:spPr>
            <a:xfrm>
              <a:off x="4647703" y="2472784"/>
              <a:ext cx="4567699" cy="23927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28"/>
          <p:cNvSpPr/>
          <p:nvPr/>
        </p:nvSpPr>
        <p:spPr>
          <a:xfrm>
            <a:off x="9723156" y="8805637"/>
            <a:ext cx="7086656" cy="1098424"/>
          </a:xfrm>
          <a:custGeom>
            <a:rect b="b" l="l" r="r" t="t"/>
            <a:pathLst>
              <a:path extrusionOk="0" h="5438140" w="35085011">
                <a:moveTo>
                  <a:pt x="35085011" y="2719070"/>
                </a:moveTo>
                <a:cubicBezTo>
                  <a:pt x="35059611" y="2743200"/>
                  <a:pt x="34681151" y="3116580"/>
                  <a:pt x="34681151" y="3509010"/>
                </a:cubicBezTo>
                <a:lnTo>
                  <a:pt x="34679879" y="3509010"/>
                </a:lnTo>
                <a:lnTo>
                  <a:pt x="34679879" y="4631690"/>
                </a:lnTo>
                <a:cubicBezTo>
                  <a:pt x="34679879" y="5058410"/>
                  <a:pt x="34348411" y="5406390"/>
                  <a:pt x="33929311" y="5435600"/>
                </a:cubicBezTo>
                <a:cubicBezTo>
                  <a:pt x="33920419" y="5436870"/>
                  <a:pt x="33911529" y="5436870"/>
                  <a:pt x="33902640" y="5436870"/>
                </a:cubicBezTo>
                <a:cubicBezTo>
                  <a:pt x="33892479" y="5438140"/>
                  <a:pt x="33883590" y="5438140"/>
                  <a:pt x="33873429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33874701" y="0"/>
                </a:lnTo>
                <a:cubicBezTo>
                  <a:pt x="33884861" y="0"/>
                  <a:pt x="33893751" y="1270"/>
                  <a:pt x="33903911" y="1270"/>
                </a:cubicBezTo>
                <a:cubicBezTo>
                  <a:pt x="33912801" y="1270"/>
                  <a:pt x="33921690" y="2540"/>
                  <a:pt x="33930579" y="2540"/>
                </a:cubicBezTo>
                <a:cubicBezTo>
                  <a:pt x="34349679" y="30480"/>
                  <a:pt x="34681151" y="379730"/>
                  <a:pt x="34681151" y="806450"/>
                </a:cubicBezTo>
                <a:lnTo>
                  <a:pt x="34681151" y="1929130"/>
                </a:lnTo>
                <a:cubicBezTo>
                  <a:pt x="34681151" y="2321560"/>
                  <a:pt x="35059611" y="2694940"/>
                  <a:pt x="35085011" y="2719070"/>
                </a:cubicBezTo>
                <a:close/>
              </a:path>
            </a:pathLst>
          </a:custGeom>
          <a:solidFill>
            <a:srgbClr val="F2F2F2">
              <a:alpha val="9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10905316" y="8845607"/>
            <a:ext cx="465863" cy="465863"/>
          </a:xfrm>
          <a:custGeom>
            <a:rect b="b" l="l" r="r" t="t"/>
            <a:pathLst>
              <a:path extrusionOk="0" h="465863" w="465863">
                <a:moveTo>
                  <a:pt x="0" y="0"/>
                </a:moveTo>
                <a:lnTo>
                  <a:pt x="465863" y="0"/>
                </a:lnTo>
                <a:lnTo>
                  <a:pt x="465863" y="465863"/>
                </a:lnTo>
                <a:lnTo>
                  <a:pt x="0" y="4658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5" name="Google Shape;605;p28"/>
          <p:cNvSpPr/>
          <p:nvPr/>
        </p:nvSpPr>
        <p:spPr>
          <a:xfrm>
            <a:off x="9879766" y="9429296"/>
            <a:ext cx="1073402" cy="360456"/>
          </a:xfrm>
          <a:custGeom>
            <a:rect b="b" l="l" r="r" t="t"/>
            <a:pathLst>
              <a:path extrusionOk="0" h="360456" w="1073402">
                <a:moveTo>
                  <a:pt x="0" y="0"/>
                </a:moveTo>
                <a:lnTo>
                  <a:pt x="1073402" y="0"/>
                </a:lnTo>
                <a:lnTo>
                  <a:pt x="1073402" y="360456"/>
                </a:lnTo>
                <a:lnTo>
                  <a:pt x="0" y="360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6" name="Google Shape;606;p28"/>
          <p:cNvSpPr/>
          <p:nvPr/>
        </p:nvSpPr>
        <p:spPr>
          <a:xfrm>
            <a:off x="9879766" y="8879126"/>
            <a:ext cx="1025550" cy="398825"/>
          </a:xfrm>
          <a:custGeom>
            <a:rect b="b" l="l" r="r" t="t"/>
            <a:pathLst>
              <a:path extrusionOk="0" h="398825" w="1025550">
                <a:moveTo>
                  <a:pt x="0" y="0"/>
                </a:moveTo>
                <a:lnTo>
                  <a:pt x="1025550" y="0"/>
                </a:lnTo>
                <a:lnTo>
                  <a:pt x="1025550" y="398825"/>
                </a:lnTo>
                <a:lnTo>
                  <a:pt x="0" y="398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7" name="Google Shape;607;p28"/>
          <p:cNvSpPr/>
          <p:nvPr/>
        </p:nvSpPr>
        <p:spPr>
          <a:xfrm>
            <a:off x="11371179" y="8845607"/>
            <a:ext cx="1528986" cy="465863"/>
          </a:xfrm>
          <a:custGeom>
            <a:rect b="b" l="l" r="r" t="t"/>
            <a:pathLst>
              <a:path extrusionOk="0" h="465863" w="1528986">
                <a:moveTo>
                  <a:pt x="0" y="0"/>
                </a:moveTo>
                <a:lnTo>
                  <a:pt x="1528986" y="0"/>
                </a:lnTo>
                <a:lnTo>
                  <a:pt x="1528986" y="465863"/>
                </a:lnTo>
                <a:lnTo>
                  <a:pt x="0" y="4658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8" name="Google Shape;608;p28"/>
          <p:cNvSpPr/>
          <p:nvPr/>
        </p:nvSpPr>
        <p:spPr>
          <a:xfrm>
            <a:off x="11031632" y="9415934"/>
            <a:ext cx="828681" cy="488127"/>
          </a:xfrm>
          <a:custGeom>
            <a:rect b="b" l="l" r="r" t="t"/>
            <a:pathLst>
              <a:path extrusionOk="0" h="488127" w="828681">
                <a:moveTo>
                  <a:pt x="0" y="0"/>
                </a:moveTo>
                <a:lnTo>
                  <a:pt x="828681" y="0"/>
                </a:lnTo>
                <a:lnTo>
                  <a:pt x="828681" y="488128"/>
                </a:lnTo>
                <a:lnTo>
                  <a:pt x="0" y="488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9" name="Google Shape;609;p28"/>
          <p:cNvSpPr/>
          <p:nvPr/>
        </p:nvSpPr>
        <p:spPr>
          <a:xfrm>
            <a:off x="11939645" y="9354850"/>
            <a:ext cx="1054895" cy="549212"/>
          </a:xfrm>
          <a:custGeom>
            <a:rect b="b" l="l" r="r" t="t"/>
            <a:pathLst>
              <a:path extrusionOk="0" h="549212" w="1054895">
                <a:moveTo>
                  <a:pt x="0" y="0"/>
                </a:moveTo>
                <a:lnTo>
                  <a:pt x="1054895" y="0"/>
                </a:lnTo>
                <a:lnTo>
                  <a:pt x="1054895" y="549212"/>
                </a:lnTo>
                <a:lnTo>
                  <a:pt x="0" y="549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 b="-29986" l="-15752" r="-19220" t="-14261"/>
            </a:stretch>
          </a:blipFill>
          <a:ln>
            <a:noFill/>
          </a:ln>
        </p:spPr>
      </p:sp>
      <p:sp>
        <p:nvSpPr>
          <p:cNvPr id="610" name="Google Shape;610;p28"/>
          <p:cNvSpPr/>
          <p:nvPr/>
        </p:nvSpPr>
        <p:spPr>
          <a:xfrm>
            <a:off x="13094435" y="9415934"/>
            <a:ext cx="692634" cy="488127"/>
          </a:xfrm>
          <a:custGeom>
            <a:rect b="b" l="l" r="r" t="t"/>
            <a:pathLst>
              <a:path extrusionOk="0" h="488127" w="692634">
                <a:moveTo>
                  <a:pt x="0" y="0"/>
                </a:moveTo>
                <a:lnTo>
                  <a:pt x="692634" y="0"/>
                </a:lnTo>
                <a:lnTo>
                  <a:pt x="692634" y="488128"/>
                </a:lnTo>
                <a:lnTo>
                  <a:pt x="0" y="488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 b="-12072" l="-8815" r="-8166" t="-12423"/>
            </a:stretch>
          </a:blipFill>
          <a:ln>
            <a:noFill/>
          </a:ln>
        </p:spPr>
      </p:sp>
      <p:sp>
        <p:nvSpPr>
          <p:cNvPr id="611" name="Google Shape;611;p28"/>
          <p:cNvSpPr/>
          <p:nvPr/>
        </p:nvSpPr>
        <p:spPr>
          <a:xfrm>
            <a:off x="13888053" y="9354850"/>
            <a:ext cx="1069002" cy="549212"/>
          </a:xfrm>
          <a:custGeom>
            <a:rect b="b" l="l" r="r" t="t"/>
            <a:pathLst>
              <a:path extrusionOk="0" h="549212" w="1069002">
                <a:moveTo>
                  <a:pt x="0" y="0"/>
                </a:moveTo>
                <a:lnTo>
                  <a:pt x="1069003" y="0"/>
                </a:lnTo>
                <a:lnTo>
                  <a:pt x="1069003" y="549212"/>
                </a:lnTo>
                <a:lnTo>
                  <a:pt x="0" y="549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2" name="Google Shape;612;p28"/>
          <p:cNvSpPr/>
          <p:nvPr/>
        </p:nvSpPr>
        <p:spPr>
          <a:xfrm>
            <a:off x="12994540" y="8845607"/>
            <a:ext cx="1218411" cy="465863"/>
          </a:xfrm>
          <a:custGeom>
            <a:rect b="b" l="l" r="r" t="t"/>
            <a:pathLst>
              <a:path extrusionOk="0" h="465863" w="1218411">
                <a:moveTo>
                  <a:pt x="0" y="0"/>
                </a:moveTo>
                <a:lnTo>
                  <a:pt x="1218410" y="0"/>
                </a:lnTo>
                <a:lnTo>
                  <a:pt x="1218410" y="465863"/>
                </a:lnTo>
                <a:lnTo>
                  <a:pt x="0" y="4658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3" name="Google Shape;613;p28"/>
          <p:cNvSpPr/>
          <p:nvPr/>
        </p:nvSpPr>
        <p:spPr>
          <a:xfrm>
            <a:off x="15721359" y="8845607"/>
            <a:ext cx="990802" cy="546942"/>
          </a:xfrm>
          <a:custGeom>
            <a:rect b="b" l="l" r="r" t="t"/>
            <a:pathLst>
              <a:path extrusionOk="0" h="546942" w="990802">
                <a:moveTo>
                  <a:pt x="0" y="0"/>
                </a:moveTo>
                <a:lnTo>
                  <a:pt x="990802" y="0"/>
                </a:lnTo>
                <a:lnTo>
                  <a:pt x="990802" y="546943"/>
                </a:lnTo>
                <a:lnTo>
                  <a:pt x="0" y="546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 b="-721" l="0" r="0" t="-721"/>
            </a:stretch>
          </a:blipFill>
          <a:ln>
            <a:noFill/>
          </a:ln>
        </p:spPr>
      </p:sp>
      <p:sp>
        <p:nvSpPr>
          <p:cNvPr id="614" name="Google Shape;614;p28"/>
          <p:cNvSpPr/>
          <p:nvPr/>
        </p:nvSpPr>
        <p:spPr>
          <a:xfrm>
            <a:off x="15031233" y="9489250"/>
            <a:ext cx="1680928" cy="269785"/>
          </a:xfrm>
          <a:custGeom>
            <a:rect b="b" l="l" r="r" t="t"/>
            <a:pathLst>
              <a:path extrusionOk="0" h="269785" w="1680928">
                <a:moveTo>
                  <a:pt x="0" y="0"/>
                </a:moveTo>
                <a:lnTo>
                  <a:pt x="1680928" y="0"/>
                </a:lnTo>
                <a:lnTo>
                  <a:pt x="1680928" y="269786"/>
                </a:lnTo>
                <a:lnTo>
                  <a:pt x="0" y="269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 b="-93220" l="-10281" r="-10580" t="-82710"/>
            </a:stretch>
          </a:blipFill>
          <a:ln>
            <a:noFill/>
          </a:ln>
        </p:spPr>
      </p:sp>
      <p:sp>
        <p:nvSpPr>
          <p:cNvPr id="615" name="Google Shape;615;p28"/>
          <p:cNvSpPr/>
          <p:nvPr/>
        </p:nvSpPr>
        <p:spPr>
          <a:xfrm>
            <a:off x="14212348" y="8879126"/>
            <a:ext cx="1425027" cy="356257"/>
          </a:xfrm>
          <a:custGeom>
            <a:rect b="b" l="l" r="r" t="t"/>
            <a:pathLst>
              <a:path extrusionOk="0" h="356257" w="1425027">
                <a:moveTo>
                  <a:pt x="0" y="0"/>
                </a:moveTo>
                <a:lnTo>
                  <a:pt x="1425027" y="0"/>
                </a:lnTo>
                <a:lnTo>
                  <a:pt x="1425027" y="356257"/>
                </a:lnTo>
                <a:lnTo>
                  <a:pt x="0" y="356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6" name="Google Shape;616;p28"/>
          <p:cNvSpPr txBox="1"/>
          <p:nvPr/>
        </p:nvSpPr>
        <p:spPr>
          <a:xfrm>
            <a:off x="14390333" y="9730461"/>
            <a:ext cx="2382887" cy="307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3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MANY MORE….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/>
          <p:nvPr/>
        </p:nvSpPr>
        <p:spPr>
          <a:xfrm>
            <a:off x="8616194" y="228819"/>
            <a:ext cx="6845949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Corporate Events</a:t>
            </a:r>
            <a:endParaRPr/>
          </a:p>
        </p:txBody>
      </p:sp>
      <p:sp>
        <p:nvSpPr>
          <p:cNvPr id="622" name="Google Shape;622;p29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3" name="Google Shape;623;p29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4" name="Google Shape;624;p29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625" name="Google Shape;625;p29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626" name="Google Shape;626;p29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27" name="Google Shape;627;p29"/>
          <p:cNvGrpSpPr/>
          <p:nvPr/>
        </p:nvGrpSpPr>
        <p:grpSpPr>
          <a:xfrm>
            <a:off x="3665822" y="6238808"/>
            <a:ext cx="4570126" cy="2826053"/>
            <a:chOff x="0" y="0"/>
            <a:chExt cx="6093502" cy="3768071"/>
          </a:xfrm>
        </p:grpSpPr>
        <p:pic>
          <p:nvPicPr>
            <p:cNvPr id="628" name="Google Shape;628;p29"/>
            <p:cNvPicPr preferRelativeResize="0"/>
            <p:nvPr/>
          </p:nvPicPr>
          <p:blipFill rotWithShape="1">
            <a:blip r:embed="rId6">
              <a:alphaModFix/>
            </a:blip>
            <a:srcRect b="17178" l="3931" r="5596" t="0"/>
            <a:stretch/>
          </p:blipFill>
          <p:spPr>
            <a:xfrm>
              <a:off x="0" y="0"/>
              <a:ext cx="2983529" cy="1820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29"/>
            <p:cNvPicPr preferRelativeResize="0"/>
            <p:nvPr/>
          </p:nvPicPr>
          <p:blipFill rotWithShape="1">
            <a:blip r:embed="rId7">
              <a:alphaModFix/>
            </a:blip>
            <a:srcRect b="0" l="4149" r="4149" t="0"/>
            <a:stretch/>
          </p:blipFill>
          <p:spPr>
            <a:xfrm>
              <a:off x="3109972" y="0"/>
              <a:ext cx="2983529" cy="1820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29"/>
            <p:cNvPicPr preferRelativeResize="0"/>
            <p:nvPr/>
          </p:nvPicPr>
          <p:blipFill rotWithShape="1">
            <a:blip r:embed="rId8">
              <a:alphaModFix/>
            </a:blip>
            <a:srcRect b="28387" l="0" r="0" t="26790"/>
            <a:stretch/>
          </p:blipFill>
          <p:spPr>
            <a:xfrm>
              <a:off x="0" y="1947257"/>
              <a:ext cx="6093502" cy="18208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1" name="Google Shape;631;p29"/>
          <p:cNvGrpSpPr/>
          <p:nvPr/>
        </p:nvGrpSpPr>
        <p:grpSpPr>
          <a:xfrm>
            <a:off x="1343871" y="6238808"/>
            <a:ext cx="2221884" cy="2826053"/>
            <a:chOff x="0" y="0"/>
            <a:chExt cx="2962512" cy="3768071"/>
          </a:xfrm>
        </p:grpSpPr>
        <p:pic>
          <p:nvPicPr>
            <p:cNvPr id="632" name="Google Shape;632;p29"/>
            <p:cNvPicPr preferRelativeResize="0"/>
            <p:nvPr/>
          </p:nvPicPr>
          <p:blipFill rotWithShape="1">
            <a:blip r:embed="rId9">
              <a:alphaModFix/>
            </a:blip>
            <a:srcRect b="2438" l="1740" r="15661" t="11480"/>
            <a:stretch/>
          </p:blipFill>
          <p:spPr>
            <a:xfrm>
              <a:off x="0" y="0"/>
              <a:ext cx="2962512" cy="1820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29"/>
            <p:cNvPicPr preferRelativeResize="0"/>
            <p:nvPr/>
          </p:nvPicPr>
          <p:blipFill rotWithShape="1">
            <a:blip r:embed="rId10">
              <a:alphaModFix/>
            </a:blip>
            <a:srcRect b="16967" l="13787" r="4732" t="7913"/>
            <a:stretch/>
          </p:blipFill>
          <p:spPr>
            <a:xfrm>
              <a:off x="0" y="1947257"/>
              <a:ext cx="2962512" cy="18208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4" name="Google Shape;634;p29"/>
          <p:cNvGrpSpPr/>
          <p:nvPr/>
        </p:nvGrpSpPr>
        <p:grpSpPr>
          <a:xfrm>
            <a:off x="1343871" y="1332651"/>
            <a:ext cx="6892077" cy="4817913"/>
            <a:chOff x="0" y="0"/>
            <a:chExt cx="9189436" cy="6423883"/>
          </a:xfrm>
        </p:grpSpPr>
        <p:pic>
          <p:nvPicPr>
            <p:cNvPr id="635" name="Google Shape;635;p29"/>
            <p:cNvPicPr preferRelativeResize="0"/>
            <p:nvPr/>
          </p:nvPicPr>
          <p:blipFill rotWithShape="1">
            <a:blip r:embed="rId11">
              <a:alphaModFix/>
            </a:blip>
            <a:srcRect b="18167" l="10541" r="6791" t="24758"/>
            <a:stretch/>
          </p:blipFill>
          <p:spPr>
            <a:xfrm>
              <a:off x="0" y="0"/>
              <a:ext cx="9189436" cy="4229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29"/>
            <p:cNvPicPr preferRelativeResize="0"/>
            <p:nvPr/>
          </p:nvPicPr>
          <p:blipFill rotWithShape="1">
            <a:blip r:embed="rId12">
              <a:alphaModFix/>
            </a:blip>
            <a:srcRect b="7194" l="18761" r="0" t="7194"/>
            <a:stretch/>
          </p:blipFill>
          <p:spPr>
            <a:xfrm>
              <a:off x="0" y="4309035"/>
              <a:ext cx="3010252" cy="2114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29"/>
            <p:cNvPicPr preferRelativeResize="0"/>
            <p:nvPr/>
          </p:nvPicPr>
          <p:blipFill rotWithShape="1">
            <a:blip r:embed="rId13">
              <a:alphaModFix/>
            </a:blip>
            <a:srcRect b="20599" l="11016" r="13638" t="0"/>
            <a:stretch/>
          </p:blipFill>
          <p:spPr>
            <a:xfrm>
              <a:off x="3089592" y="4309035"/>
              <a:ext cx="3010252" cy="2114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29"/>
            <p:cNvPicPr preferRelativeResize="0"/>
            <p:nvPr/>
          </p:nvPicPr>
          <p:blipFill rotWithShape="1">
            <a:blip r:embed="rId14">
              <a:alphaModFix/>
            </a:blip>
            <a:srcRect b="15218" l="16076" r="13083" t="10129"/>
            <a:stretch/>
          </p:blipFill>
          <p:spPr>
            <a:xfrm>
              <a:off x="6179183" y="4309035"/>
              <a:ext cx="3010252" cy="2114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9" name="Google Shape;639;p29"/>
          <p:cNvSpPr/>
          <p:nvPr/>
        </p:nvSpPr>
        <p:spPr>
          <a:xfrm>
            <a:off x="2870771" y="0"/>
            <a:ext cx="5039530" cy="1081956"/>
          </a:xfrm>
          <a:custGeom>
            <a:rect b="b" l="l" r="r" t="t"/>
            <a:pathLst>
              <a:path extrusionOk="0" h="1081956" w="5039530">
                <a:moveTo>
                  <a:pt x="0" y="0"/>
                </a:moveTo>
                <a:lnTo>
                  <a:pt x="5039530" y="0"/>
                </a:lnTo>
                <a:lnTo>
                  <a:pt x="5039530" y="1081956"/>
                </a:lnTo>
                <a:lnTo>
                  <a:pt x="0" y="1081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-668" l="0" r="-37191" t="-668"/>
            </a:stretch>
          </a:blipFill>
          <a:ln>
            <a:noFill/>
          </a:ln>
        </p:spPr>
      </p:sp>
      <p:sp>
        <p:nvSpPr>
          <p:cNvPr id="640" name="Google Shape;640;p29"/>
          <p:cNvSpPr/>
          <p:nvPr/>
        </p:nvSpPr>
        <p:spPr>
          <a:xfrm>
            <a:off x="1196851" y="9187389"/>
            <a:ext cx="7231281" cy="996008"/>
          </a:xfrm>
          <a:custGeom>
            <a:rect b="b" l="l" r="r" t="t"/>
            <a:pathLst>
              <a:path extrusionOk="0" h="5438140" w="39482321">
                <a:moveTo>
                  <a:pt x="39482321" y="2719070"/>
                </a:moveTo>
                <a:cubicBezTo>
                  <a:pt x="39456921" y="2743200"/>
                  <a:pt x="39078461" y="3116580"/>
                  <a:pt x="39078461" y="3509010"/>
                </a:cubicBezTo>
                <a:lnTo>
                  <a:pt x="39077192" y="3509010"/>
                </a:lnTo>
                <a:lnTo>
                  <a:pt x="39077192" y="4631690"/>
                </a:lnTo>
                <a:cubicBezTo>
                  <a:pt x="39077192" y="5058410"/>
                  <a:pt x="38745721" y="5406390"/>
                  <a:pt x="38326621" y="5435600"/>
                </a:cubicBezTo>
                <a:cubicBezTo>
                  <a:pt x="38317732" y="5436870"/>
                  <a:pt x="38308842" y="5436870"/>
                  <a:pt x="38299950" y="5436870"/>
                </a:cubicBezTo>
                <a:cubicBezTo>
                  <a:pt x="38289792" y="5438140"/>
                  <a:pt x="38280900" y="5438140"/>
                  <a:pt x="3827074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38272011" y="0"/>
                </a:lnTo>
                <a:cubicBezTo>
                  <a:pt x="38282171" y="0"/>
                  <a:pt x="38291061" y="1270"/>
                  <a:pt x="38301221" y="1270"/>
                </a:cubicBezTo>
                <a:cubicBezTo>
                  <a:pt x="38310111" y="1270"/>
                  <a:pt x="38319000" y="2540"/>
                  <a:pt x="38327892" y="2540"/>
                </a:cubicBezTo>
                <a:cubicBezTo>
                  <a:pt x="38746992" y="30480"/>
                  <a:pt x="39078461" y="379730"/>
                  <a:pt x="39078461" y="806450"/>
                </a:cubicBezTo>
                <a:lnTo>
                  <a:pt x="39078461" y="1929130"/>
                </a:lnTo>
                <a:cubicBezTo>
                  <a:pt x="39078461" y="2321560"/>
                  <a:pt x="39456921" y="2694940"/>
                  <a:pt x="39482321" y="2719070"/>
                </a:cubicBezTo>
                <a:close/>
              </a:path>
            </a:pathLst>
          </a:custGeom>
          <a:solidFill>
            <a:srgbClr val="F2F2F2">
              <a:alpha val="9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9"/>
          <p:cNvSpPr/>
          <p:nvPr/>
        </p:nvSpPr>
        <p:spPr>
          <a:xfrm>
            <a:off x="3783798" y="832103"/>
            <a:ext cx="2332554" cy="249852"/>
          </a:xfrm>
          <a:custGeom>
            <a:rect b="b" l="l" r="r" t="t"/>
            <a:pathLst>
              <a:path extrusionOk="0" h="366056" w="3417398">
                <a:moveTo>
                  <a:pt x="0" y="0"/>
                </a:moveTo>
                <a:lnTo>
                  <a:pt x="3417398" y="0"/>
                </a:lnTo>
                <a:lnTo>
                  <a:pt x="3417398" y="366056"/>
                </a:lnTo>
                <a:lnTo>
                  <a:pt x="0" y="3660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2" name="Google Shape;642;p29"/>
          <p:cNvSpPr/>
          <p:nvPr/>
        </p:nvSpPr>
        <p:spPr>
          <a:xfrm>
            <a:off x="1280718" y="9243335"/>
            <a:ext cx="785881" cy="442058"/>
          </a:xfrm>
          <a:custGeom>
            <a:rect b="b" l="l" r="r" t="t"/>
            <a:pathLst>
              <a:path extrusionOk="0" h="442058" w="785881">
                <a:moveTo>
                  <a:pt x="0" y="0"/>
                </a:moveTo>
                <a:lnTo>
                  <a:pt x="785881" y="0"/>
                </a:lnTo>
                <a:lnTo>
                  <a:pt x="785881" y="442058"/>
                </a:lnTo>
                <a:lnTo>
                  <a:pt x="0" y="442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3" name="Google Shape;643;p29"/>
          <p:cNvSpPr/>
          <p:nvPr/>
        </p:nvSpPr>
        <p:spPr>
          <a:xfrm>
            <a:off x="1380526" y="9685393"/>
            <a:ext cx="559837" cy="447869"/>
          </a:xfrm>
          <a:custGeom>
            <a:rect b="b" l="l" r="r" t="t"/>
            <a:pathLst>
              <a:path extrusionOk="0" h="447869" w="559837">
                <a:moveTo>
                  <a:pt x="0" y="0"/>
                </a:moveTo>
                <a:lnTo>
                  <a:pt x="559836" y="0"/>
                </a:lnTo>
                <a:lnTo>
                  <a:pt x="559836" y="447869"/>
                </a:lnTo>
                <a:lnTo>
                  <a:pt x="0" y="447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4" name="Google Shape;644;p29"/>
          <p:cNvSpPr/>
          <p:nvPr/>
        </p:nvSpPr>
        <p:spPr>
          <a:xfrm>
            <a:off x="2030757" y="9268145"/>
            <a:ext cx="963432" cy="392438"/>
          </a:xfrm>
          <a:custGeom>
            <a:rect b="b" l="l" r="r" t="t"/>
            <a:pathLst>
              <a:path extrusionOk="0" h="392438" w="963432">
                <a:moveTo>
                  <a:pt x="0" y="0"/>
                </a:moveTo>
                <a:lnTo>
                  <a:pt x="963432" y="0"/>
                </a:lnTo>
                <a:lnTo>
                  <a:pt x="963432" y="392438"/>
                </a:lnTo>
                <a:lnTo>
                  <a:pt x="0" y="392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5" name="Google Shape;645;p29"/>
          <p:cNvSpPr/>
          <p:nvPr/>
        </p:nvSpPr>
        <p:spPr>
          <a:xfrm>
            <a:off x="2030757" y="9734309"/>
            <a:ext cx="830259" cy="370240"/>
          </a:xfrm>
          <a:custGeom>
            <a:rect b="b" l="l" r="r" t="t"/>
            <a:pathLst>
              <a:path extrusionOk="0" h="370240" w="830259">
                <a:moveTo>
                  <a:pt x="0" y="0"/>
                </a:moveTo>
                <a:lnTo>
                  <a:pt x="830259" y="0"/>
                </a:lnTo>
                <a:lnTo>
                  <a:pt x="830259" y="370240"/>
                </a:lnTo>
                <a:lnTo>
                  <a:pt x="0" y="370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-15521" l="0" r="0" t="0"/>
            </a:stretch>
          </a:blipFill>
          <a:ln>
            <a:noFill/>
          </a:ln>
        </p:spPr>
      </p:sp>
      <p:sp>
        <p:nvSpPr>
          <p:cNvPr id="646" name="Google Shape;646;p29"/>
          <p:cNvSpPr/>
          <p:nvPr/>
        </p:nvSpPr>
        <p:spPr>
          <a:xfrm>
            <a:off x="3081536" y="9317485"/>
            <a:ext cx="900270" cy="367907"/>
          </a:xfrm>
          <a:custGeom>
            <a:rect b="b" l="l" r="r" t="t"/>
            <a:pathLst>
              <a:path extrusionOk="0" h="367907" w="900270">
                <a:moveTo>
                  <a:pt x="0" y="0"/>
                </a:moveTo>
                <a:lnTo>
                  <a:pt x="900270" y="0"/>
                </a:lnTo>
                <a:lnTo>
                  <a:pt x="900270" y="367908"/>
                </a:lnTo>
                <a:lnTo>
                  <a:pt x="0" y="367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-14933"/>
            </a:stretch>
          </a:blipFill>
          <a:ln>
            <a:noFill/>
          </a:ln>
        </p:spPr>
      </p:sp>
      <p:sp>
        <p:nvSpPr>
          <p:cNvPr id="647" name="Google Shape;647;p29"/>
          <p:cNvSpPr/>
          <p:nvPr/>
        </p:nvSpPr>
        <p:spPr>
          <a:xfrm>
            <a:off x="2937550" y="9701618"/>
            <a:ext cx="628205" cy="402931"/>
          </a:xfrm>
          <a:custGeom>
            <a:rect b="b" l="l" r="r" t="t"/>
            <a:pathLst>
              <a:path extrusionOk="0" h="402931" w="628205">
                <a:moveTo>
                  <a:pt x="0" y="0"/>
                </a:moveTo>
                <a:lnTo>
                  <a:pt x="628205" y="0"/>
                </a:lnTo>
                <a:lnTo>
                  <a:pt x="628205" y="402931"/>
                </a:lnTo>
                <a:lnTo>
                  <a:pt x="0" y="402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8" name="Google Shape;648;p29"/>
          <p:cNvSpPr/>
          <p:nvPr/>
        </p:nvSpPr>
        <p:spPr>
          <a:xfrm>
            <a:off x="3674440" y="9734309"/>
            <a:ext cx="1115469" cy="335512"/>
          </a:xfrm>
          <a:custGeom>
            <a:rect b="b" l="l" r="r" t="t"/>
            <a:pathLst>
              <a:path extrusionOk="0" h="335512" w="1115469">
                <a:moveTo>
                  <a:pt x="0" y="0"/>
                </a:moveTo>
                <a:lnTo>
                  <a:pt x="1115470" y="0"/>
                </a:lnTo>
                <a:lnTo>
                  <a:pt x="1115470" y="335512"/>
                </a:lnTo>
                <a:lnTo>
                  <a:pt x="0" y="335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9" name="Google Shape;649;p29"/>
          <p:cNvSpPr/>
          <p:nvPr/>
        </p:nvSpPr>
        <p:spPr>
          <a:xfrm>
            <a:off x="4017909" y="9243335"/>
            <a:ext cx="621337" cy="417248"/>
          </a:xfrm>
          <a:custGeom>
            <a:rect b="b" l="l" r="r" t="t"/>
            <a:pathLst>
              <a:path extrusionOk="0" h="417248" w="621337">
                <a:moveTo>
                  <a:pt x="0" y="0"/>
                </a:moveTo>
                <a:lnTo>
                  <a:pt x="621337" y="0"/>
                </a:lnTo>
                <a:lnTo>
                  <a:pt x="621337" y="417248"/>
                </a:lnTo>
                <a:lnTo>
                  <a:pt x="0" y="417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0" name="Google Shape;650;p29"/>
          <p:cNvSpPr/>
          <p:nvPr/>
        </p:nvSpPr>
        <p:spPr>
          <a:xfrm>
            <a:off x="4639246" y="9300400"/>
            <a:ext cx="1096131" cy="305710"/>
          </a:xfrm>
          <a:custGeom>
            <a:rect b="b" l="l" r="r" t="t"/>
            <a:pathLst>
              <a:path extrusionOk="0" h="305710" w="1096131">
                <a:moveTo>
                  <a:pt x="0" y="0"/>
                </a:moveTo>
                <a:lnTo>
                  <a:pt x="1096130" y="0"/>
                </a:lnTo>
                <a:lnTo>
                  <a:pt x="1096130" y="305710"/>
                </a:lnTo>
                <a:lnTo>
                  <a:pt x="0" y="305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1" name="Google Shape;651;p29"/>
          <p:cNvSpPr/>
          <p:nvPr/>
        </p:nvSpPr>
        <p:spPr>
          <a:xfrm>
            <a:off x="4863353" y="9685393"/>
            <a:ext cx="1729682" cy="498004"/>
          </a:xfrm>
          <a:custGeom>
            <a:rect b="b" l="l" r="r" t="t"/>
            <a:pathLst>
              <a:path extrusionOk="0" h="498004" w="1729682">
                <a:moveTo>
                  <a:pt x="0" y="0"/>
                </a:moveTo>
                <a:lnTo>
                  <a:pt x="1729682" y="0"/>
                </a:lnTo>
                <a:lnTo>
                  <a:pt x="1729682" y="498004"/>
                </a:lnTo>
                <a:lnTo>
                  <a:pt x="0" y="4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2" name="Google Shape;652;p29"/>
          <p:cNvSpPr/>
          <p:nvPr/>
        </p:nvSpPr>
        <p:spPr>
          <a:xfrm>
            <a:off x="5812534" y="9243335"/>
            <a:ext cx="1417634" cy="442058"/>
          </a:xfrm>
          <a:custGeom>
            <a:rect b="b" l="l" r="r" t="t"/>
            <a:pathLst>
              <a:path extrusionOk="0" h="442058" w="1417634">
                <a:moveTo>
                  <a:pt x="0" y="0"/>
                </a:moveTo>
                <a:lnTo>
                  <a:pt x="1417634" y="0"/>
                </a:lnTo>
                <a:lnTo>
                  <a:pt x="1417634" y="442058"/>
                </a:lnTo>
                <a:lnTo>
                  <a:pt x="0" y="442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3" name="Google Shape;653;p29"/>
          <p:cNvSpPr/>
          <p:nvPr/>
        </p:nvSpPr>
        <p:spPr>
          <a:xfrm>
            <a:off x="6651526" y="9701618"/>
            <a:ext cx="1620264" cy="454933"/>
          </a:xfrm>
          <a:custGeom>
            <a:rect b="b" l="l" r="r" t="t"/>
            <a:pathLst>
              <a:path extrusionOk="0" h="454933" w="1620264">
                <a:moveTo>
                  <a:pt x="0" y="0"/>
                </a:moveTo>
                <a:lnTo>
                  <a:pt x="1620264" y="0"/>
                </a:lnTo>
                <a:lnTo>
                  <a:pt x="1620264" y="454933"/>
                </a:lnTo>
                <a:lnTo>
                  <a:pt x="0" y="454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-45918" l="0" r="0" t="-54667"/>
            </a:stretch>
          </a:blipFill>
          <a:ln>
            <a:noFill/>
          </a:ln>
        </p:spPr>
      </p:sp>
      <p:sp>
        <p:nvSpPr>
          <p:cNvPr id="654" name="Google Shape;654;p29"/>
          <p:cNvSpPr/>
          <p:nvPr/>
        </p:nvSpPr>
        <p:spPr>
          <a:xfrm>
            <a:off x="7268550" y="9278886"/>
            <a:ext cx="931556" cy="327224"/>
          </a:xfrm>
          <a:custGeom>
            <a:rect b="b" l="l" r="r" t="t"/>
            <a:pathLst>
              <a:path extrusionOk="0" h="327224" w="931556">
                <a:moveTo>
                  <a:pt x="0" y="0"/>
                </a:moveTo>
                <a:lnTo>
                  <a:pt x="931556" y="0"/>
                </a:lnTo>
                <a:lnTo>
                  <a:pt x="931556" y="327224"/>
                </a:lnTo>
                <a:lnTo>
                  <a:pt x="0" y="327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5" name="Google Shape;655;p29"/>
          <p:cNvSpPr txBox="1"/>
          <p:nvPr/>
        </p:nvSpPr>
        <p:spPr>
          <a:xfrm>
            <a:off x="1458165" y="10051219"/>
            <a:ext cx="1829329" cy="235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8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MANY MORE….</a:t>
            </a:r>
            <a:endParaRPr/>
          </a:p>
        </p:txBody>
      </p:sp>
      <p:sp>
        <p:nvSpPr>
          <p:cNvPr id="656" name="Google Shape;656;p29"/>
          <p:cNvSpPr/>
          <p:nvPr/>
        </p:nvSpPr>
        <p:spPr>
          <a:xfrm>
            <a:off x="8972961" y="6404915"/>
            <a:ext cx="3935555" cy="2486707"/>
          </a:xfrm>
          <a:custGeom>
            <a:rect b="b" l="l" r="r" t="t"/>
            <a:pathLst>
              <a:path extrusionOk="0" h="2486707" w="3935555">
                <a:moveTo>
                  <a:pt x="0" y="0"/>
                </a:moveTo>
                <a:lnTo>
                  <a:pt x="3935555" y="0"/>
                </a:lnTo>
                <a:lnTo>
                  <a:pt x="3935555" y="2486707"/>
                </a:lnTo>
                <a:lnTo>
                  <a:pt x="0" y="2486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 b="-22274" l="-1134" r="-14755" t="0"/>
            </a:stretch>
          </a:blipFill>
          <a:ln>
            <a:noFill/>
          </a:ln>
        </p:spPr>
      </p:sp>
      <p:sp>
        <p:nvSpPr>
          <p:cNvPr id="657" name="Google Shape;657;p29"/>
          <p:cNvSpPr/>
          <p:nvPr/>
        </p:nvSpPr>
        <p:spPr>
          <a:xfrm>
            <a:off x="11742536" y="1419444"/>
            <a:ext cx="2842184" cy="2043392"/>
          </a:xfrm>
          <a:custGeom>
            <a:rect b="b" l="l" r="r" t="t"/>
            <a:pathLst>
              <a:path extrusionOk="0" h="2043392" w="2842184">
                <a:moveTo>
                  <a:pt x="0" y="0"/>
                </a:moveTo>
                <a:lnTo>
                  <a:pt x="2842184" y="0"/>
                </a:lnTo>
                <a:lnTo>
                  <a:pt x="2842184" y="2043392"/>
                </a:lnTo>
                <a:lnTo>
                  <a:pt x="0" y="2043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 b="0" l="-4160" r="-8962" t="-4896"/>
            </a:stretch>
          </a:blipFill>
          <a:ln>
            <a:noFill/>
          </a:ln>
        </p:spPr>
      </p:sp>
      <p:sp>
        <p:nvSpPr>
          <p:cNvPr id="658" name="Google Shape;658;p29"/>
          <p:cNvSpPr/>
          <p:nvPr/>
        </p:nvSpPr>
        <p:spPr>
          <a:xfrm>
            <a:off x="8972961" y="1419444"/>
            <a:ext cx="2670199" cy="2144981"/>
          </a:xfrm>
          <a:custGeom>
            <a:rect b="b" l="l" r="r" t="t"/>
            <a:pathLst>
              <a:path extrusionOk="0" h="2144981" w="2670199">
                <a:moveTo>
                  <a:pt x="0" y="0"/>
                </a:moveTo>
                <a:lnTo>
                  <a:pt x="2670199" y="0"/>
                </a:lnTo>
                <a:lnTo>
                  <a:pt x="2670199" y="2144981"/>
                </a:lnTo>
                <a:lnTo>
                  <a:pt x="0" y="21449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 b="-32655" l="-27138" r="-32707" t="0"/>
            </a:stretch>
          </a:blipFill>
          <a:ln>
            <a:noFill/>
          </a:ln>
        </p:spPr>
      </p:sp>
      <p:sp>
        <p:nvSpPr>
          <p:cNvPr id="659" name="Google Shape;659;p29"/>
          <p:cNvSpPr/>
          <p:nvPr/>
        </p:nvSpPr>
        <p:spPr>
          <a:xfrm>
            <a:off x="8972961" y="3679723"/>
            <a:ext cx="3935555" cy="2502005"/>
          </a:xfrm>
          <a:custGeom>
            <a:rect b="b" l="l" r="r" t="t"/>
            <a:pathLst>
              <a:path extrusionOk="0" h="2502005" w="3935555">
                <a:moveTo>
                  <a:pt x="0" y="0"/>
                </a:moveTo>
                <a:lnTo>
                  <a:pt x="3935555" y="0"/>
                </a:lnTo>
                <a:lnTo>
                  <a:pt x="3935555" y="2502004"/>
                </a:lnTo>
                <a:lnTo>
                  <a:pt x="0" y="2502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 b="-20848" l="-14027" r="-1214" t="0"/>
            </a:stretch>
          </a:blipFill>
          <a:ln>
            <a:noFill/>
          </a:ln>
        </p:spPr>
      </p:sp>
      <p:sp>
        <p:nvSpPr>
          <p:cNvPr id="660" name="Google Shape;660;p29"/>
          <p:cNvSpPr/>
          <p:nvPr/>
        </p:nvSpPr>
        <p:spPr>
          <a:xfrm>
            <a:off x="14711367" y="1419444"/>
            <a:ext cx="2731714" cy="1942257"/>
          </a:xfrm>
          <a:custGeom>
            <a:rect b="b" l="l" r="r" t="t"/>
            <a:pathLst>
              <a:path extrusionOk="0" h="1942257" w="2731714">
                <a:moveTo>
                  <a:pt x="0" y="0"/>
                </a:moveTo>
                <a:lnTo>
                  <a:pt x="2731714" y="0"/>
                </a:lnTo>
                <a:lnTo>
                  <a:pt x="2731714" y="1942257"/>
                </a:lnTo>
                <a:lnTo>
                  <a:pt x="0" y="1942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 b="-25648" l="-15259" r="-18745" t="0"/>
            </a:stretch>
          </a:blipFill>
          <a:ln>
            <a:noFill/>
          </a:ln>
        </p:spPr>
      </p:sp>
      <p:sp>
        <p:nvSpPr>
          <p:cNvPr id="661" name="Google Shape;661;p29"/>
          <p:cNvSpPr/>
          <p:nvPr/>
        </p:nvSpPr>
        <p:spPr>
          <a:xfrm>
            <a:off x="13062723" y="3679723"/>
            <a:ext cx="4368147" cy="2502005"/>
          </a:xfrm>
          <a:custGeom>
            <a:rect b="b" l="l" r="r" t="t"/>
            <a:pathLst>
              <a:path extrusionOk="0" h="2502005" w="4368147">
                <a:moveTo>
                  <a:pt x="0" y="0"/>
                </a:moveTo>
                <a:lnTo>
                  <a:pt x="4368147" y="0"/>
                </a:lnTo>
                <a:lnTo>
                  <a:pt x="4368147" y="2502004"/>
                </a:lnTo>
                <a:lnTo>
                  <a:pt x="0" y="2502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 b="-14180" l="-1018" r="0" t="-3391"/>
            </a:stretch>
          </a:blipFill>
          <a:ln>
            <a:noFill/>
          </a:ln>
        </p:spPr>
      </p:sp>
      <p:sp>
        <p:nvSpPr>
          <p:cNvPr id="662" name="Google Shape;662;p29"/>
          <p:cNvSpPr/>
          <p:nvPr/>
        </p:nvSpPr>
        <p:spPr>
          <a:xfrm>
            <a:off x="13062723" y="6404915"/>
            <a:ext cx="4491030" cy="2486707"/>
          </a:xfrm>
          <a:custGeom>
            <a:rect b="b" l="l" r="r" t="t"/>
            <a:pathLst>
              <a:path extrusionOk="0" h="2486707" w="4491030">
                <a:moveTo>
                  <a:pt x="0" y="0"/>
                </a:moveTo>
                <a:lnTo>
                  <a:pt x="4491030" y="0"/>
                </a:lnTo>
                <a:lnTo>
                  <a:pt x="4491030" y="2486707"/>
                </a:lnTo>
                <a:lnTo>
                  <a:pt x="0" y="2486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 b="-26840" l="-9290" r="0" t="-4743"/>
            </a:stretch>
          </a:blipFill>
          <a:ln>
            <a:noFill/>
          </a:ln>
        </p:spPr>
      </p:sp>
      <p:sp>
        <p:nvSpPr>
          <p:cNvPr id="663" name="Google Shape;663;p29"/>
          <p:cNvSpPr/>
          <p:nvPr/>
        </p:nvSpPr>
        <p:spPr>
          <a:xfrm>
            <a:off x="8826676" y="9286076"/>
            <a:ext cx="8053658" cy="564615"/>
          </a:xfrm>
          <a:custGeom>
            <a:rect b="b" l="l" r="r" t="t"/>
            <a:pathLst>
              <a:path extrusionOk="0" h="5438140" w="77569562">
                <a:moveTo>
                  <a:pt x="77569562" y="2719070"/>
                </a:moveTo>
                <a:cubicBezTo>
                  <a:pt x="77544162" y="2743200"/>
                  <a:pt x="77165705" y="3116580"/>
                  <a:pt x="77165705" y="3509010"/>
                </a:cubicBezTo>
                <a:lnTo>
                  <a:pt x="77164434" y="3509010"/>
                </a:lnTo>
                <a:lnTo>
                  <a:pt x="77164434" y="4631690"/>
                </a:lnTo>
                <a:cubicBezTo>
                  <a:pt x="77164434" y="5058410"/>
                  <a:pt x="76832962" y="5406390"/>
                  <a:pt x="76413862" y="5435600"/>
                </a:cubicBezTo>
                <a:cubicBezTo>
                  <a:pt x="76404976" y="5436870"/>
                  <a:pt x="76396084" y="5436870"/>
                  <a:pt x="76387191" y="5436870"/>
                </a:cubicBezTo>
                <a:cubicBezTo>
                  <a:pt x="76377034" y="5438140"/>
                  <a:pt x="76368141" y="5438140"/>
                  <a:pt x="76357984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76359255" y="0"/>
                </a:lnTo>
                <a:cubicBezTo>
                  <a:pt x="76369412" y="0"/>
                  <a:pt x="76378305" y="1270"/>
                  <a:pt x="76388462" y="1270"/>
                </a:cubicBezTo>
                <a:cubicBezTo>
                  <a:pt x="76397355" y="1270"/>
                  <a:pt x="76406241" y="2540"/>
                  <a:pt x="76415134" y="2540"/>
                </a:cubicBezTo>
                <a:cubicBezTo>
                  <a:pt x="76834234" y="30480"/>
                  <a:pt x="77165705" y="379730"/>
                  <a:pt x="77165705" y="806450"/>
                </a:cubicBezTo>
                <a:lnTo>
                  <a:pt x="77165705" y="1929130"/>
                </a:lnTo>
                <a:cubicBezTo>
                  <a:pt x="77165705" y="2321560"/>
                  <a:pt x="77544162" y="2694940"/>
                  <a:pt x="77569562" y="2719070"/>
                </a:cubicBezTo>
                <a:close/>
              </a:path>
            </a:pathLst>
          </a:custGeom>
          <a:solidFill>
            <a:srgbClr val="F2F2F2">
              <a:alpha val="7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10115588" y="9353875"/>
            <a:ext cx="719717" cy="415515"/>
          </a:xfrm>
          <a:custGeom>
            <a:rect b="b" l="l" r="r" t="t"/>
            <a:pathLst>
              <a:path extrusionOk="0" h="415515" w="719717">
                <a:moveTo>
                  <a:pt x="0" y="0"/>
                </a:moveTo>
                <a:lnTo>
                  <a:pt x="719716" y="0"/>
                </a:lnTo>
                <a:lnTo>
                  <a:pt x="719716" y="415515"/>
                </a:lnTo>
                <a:lnTo>
                  <a:pt x="0" y="415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 b="-36252" l="0" r="0" t="-36949"/>
            </a:stretch>
          </a:blipFill>
          <a:ln>
            <a:noFill/>
          </a:ln>
        </p:spPr>
      </p:sp>
      <p:sp>
        <p:nvSpPr>
          <p:cNvPr id="665" name="Google Shape;665;p29"/>
          <p:cNvSpPr/>
          <p:nvPr/>
        </p:nvSpPr>
        <p:spPr>
          <a:xfrm>
            <a:off x="8948823" y="9295242"/>
            <a:ext cx="947164" cy="532780"/>
          </a:xfrm>
          <a:custGeom>
            <a:rect b="b" l="l" r="r" t="t"/>
            <a:pathLst>
              <a:path extrusionOk="0" h="532780" w="947164">
                <a:moveTo>
                  <a:pt x="0" y="0"/>
                </a:moveTo>
                <a:lnTo>
                  <a:pt x="947165" y="0"/>
                </a:lnTo>
                <a:lnTo>
                  <a:pt x="947165" y="532780"/>
                </a:lnTo>
                <a:lnTo>
                  <a:pt x="0" y="532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6" name="Google Shape;666;p29"/>
          <p:cNvSpPr/>
          <p:nvPr/>
        </p:nvSpPr>
        <p:spPr>
          <a:xfrm>
            <a:off x="13511811" y="9319975"/>
            <a:ext cx="483313" cy="483313"/>
          </a:xfrm>
          <a:custGeom>
            <a:rect b="b" l="l" r="r" t="t"/>
            <a:pathLst>
              <a:path extrusionOk="0" h="483313" w="483313">
                <a:moveTo>
                  <a:pt x="0" y="0"/>
                </a:moveTo>
                <a:lnTo>
                  <a:pt x="483313" y="0"/>
                </a:lnTo>
                <a:lnTo>
                  <a:pt x="483313" y="483314"/>
                </a:lnTo>
                <a:lnTo>
                  <a:pt x="0" y="483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7" name="Google Shape;667;p29"/>
          <p:cNvSpPr/>
          <p:nvPr/>
        </p:nvSpPr>
        <p:spPr>
          <a:xfrm>
            <a:off x="12176449" y="9378893"/>
            <a:ext cx="987180" cy="378915"/>
          </a:xfrm>
          <a:custGeom>
            <a:rect b="b" l="l" r="r" t="t"/>
            <a:pathLst>
              <a:path extrusionOk="0" h="378915" w="987180">
                <a:moveTo>
                  <a:pt x="0" y="0"/>
                </a:moveTo>
                <a:lnTo>
                  <a:pt x="987179" y="0"/>
                </a:lnTo>
                <a:lnTo>
                  <a:pt x="987179" y="378916"/>
                </a:lnTo>
                <a:lnTo>
                  <a:pt x="0" y="378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 b="-87404" l="0" r="0" t="-28042"/>
            </a:stretch>
          </a:blipFill>
          <a:ln>
            <a:noFill/>
          </a:ln>
        </p:spPr>
      </p:sp>
      <p:sp>
        <p:nvSpPr>
          <p:cNvPr id="668" name="Google Shape;668;p29"/>
          <p:cNvSpPr/>
          <p:nvPr/>
        </p:nvSpPr>
        <p:spPr>
          <a:xfrm>
            <a:off x="11173139" y="9378893"/>
            <a:ext cx="647669" cy="415515"/>
          </a:xfrm>
          <a:custGeom>
            <a:rect b="b" l="l" r="r" t="t"/>
            <a:pathLst>
              <a:path extrusionOk="0" h="415515" w="647669">
                <a:moveTo>
                  <a:pt x="0" y="0"/>
                </a:moveTo>
                <a:lnTo>
                  <a:pt x="647668" y="0"/>
                </a:lnTo>
                <a:lnTo>
                  <a:pt x="647668" y="415515"/>
                </a:lnTo>
                <a:lnTo>
                  <a:pt x="0" y="415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 b="-29836" l="0" r="0" t="-26031"/>
            </a:stretch>
          </a:blipFill>
          <a:ln>
            <a:noFill/>
          </a:ln>
        </p:spPr>
      </p:sp>
      <p:sp>
        <p:nvSpPr>
          <p:cNvPr id="669" name="Google Shape;669;p29"/>
          <p:cNvSpPr/>
          <p:nvPr/>
        </p:nvSpPr>
        <p:spPr>
          <a:xfrm>
            <a:off x="14406877" y="9390474"/>
            <a:ext cx="1055266" cy="378915"/>
          </a:xfrm>
          <a:custGeom>
            <a:rect b="b" l="l" r="r" t="t"/>
            <a:pathLst>
              <a:path extrusionOk="0" h="378915" w="1055266">
                <a:moveTo>
                  <a:pt x="0" y="0"/>
                </a:moveTo>
                <a:lnTo>
                  <a:pt x="1055266" y="0"/>
                </a:lnTo>
                <a:lnTo>
                  <a:pt x="1055266" y="378916"/>
                </a:lnTo>
                <a:lnTo>
                  <a:pt x="0" y="378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 b="0" l="0" r="0" t="-130303"/>
            </a:stretch>
          </a:blipFill>
          <a:ln>
            <a:noFill/>
          </a:ln>
        </p:spPr>
      </p:sp>
      <p:sp>
        <p:nvSpPr>
          <p:cNvPr id="670" name="Google Shape;670;p29"/>
          <p:cNvSpPr/>
          <p:nvPr/>
        </p:nvSpPr>
        <p:spPr>
          <a:xfrm>
            <a:off x="15702767" y="9390474"/>
            <a:ext cx="968570" cy="378915"/>
          </a:xfrm>
          <a:custGeom>
            <a:rect b="b" l="l" r="r" t="t"/>
            <a:pathLst>
              <a:path extrusionOk="0" h="378915" w="968570">
                <a:moveTo>
                  <a:pt x="0" y="0"/>
                </a:moveTo>
                <a:lnTo>
                  <a:pt x="968570" y="0"/>
                </a:lnTo>
                <a:lnTo>
                  <a:pt x="968570" y="378916"/>
                </a:lnTo>
                <a:lnTo>
                  <a:pt x="0" y="378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 b="-91119" l="0" r="-12287" t="-95907"/>
            </a:stretch>
          </a:blipFill>
          <a:ln>
            <a:noFill/>
          </a:ln>
        </p:spPr>
      </p:sp>
      <p:sp>
        <p:nvSpPr>
          <p:cNvPr id="671" name="Google Shape;671;p29"/>
          <p:cNvSpPr txBox="1"/>
          <p:nvPr/>
        </p:nvSpPr>
        <p:spPr>
          <a:xfrm>
            <a:off x="14079547" y="9827475"/>
            <a:ext cx="39357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75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MANY MORE….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0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7" name="Google Shape;677;p30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8" name="Google Shape;678;p30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679" name="Google Shape;679;p30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680" name="Google Shape;680;p30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1" name="Google Shape;681;p30"/>
          <p:cNvSpPr/>
          <p:nvPr/>
        </p:nvSpPr>
        <p:spPr>
          <a:xfrm>
            <a:off x="942167" y="2732340"/>
            <a:ext cx="2036057" cy="1145282"/>
          </a:xfrm>
          <a:custGeom>
            <a:rect b="b" l="l" r="r" t="t"/>
            <a:pathLst>
              <a:path extrusionOk="0" h="1145282" w="2036057">
                <a:moveTo>
                  <a:pt x="0" y="0"/>
                </a:moveTo>
                <a:lnTo>
                  <a:pt x="2036057" y="0"/>
                </a:lnTo>
                <a:lnTo>
                  <a:pt x="2036057" y="1145282"/>
                </a:lnTo>
                <a:lnTo>
                  <a:pt x="0" y="1145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2" name="Google Shape;682;p30"/>
          <p:cNvSpPr/>
          <p:nvPr/>
        </p:nvSpPr>
        <p:spPr>
          <a:xfrm>
            <a:off x="3404925" y="2956126"/>
            <a:ext cx="1292230" cy="829037"/>
          </a:xfrm>
          <a:custGeom>
            <a:rect b="b" l="l" r="r" t="t"/>
            <a:pathLst>
              <a:path extrusionOk="0" h="829037" w="1292230">
                <a:moveTo>
                  <a:pt x="0" y="0"/>
                </a:moveTo>
                <a:lnTo>
                  <a:pt x="1292230" y="0"/>
                </a:lnTo>
                <a:lnTo>
                  <a:pt x="1292230" y="829037"/>
                </a:lnTo>
                <a:lnTo>
                  <a:pt x="0" y="829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9836" l="0" r="0" t="-26031"/>
            </a:stretch>
          </a:blipFill>
          <a:ln>
            <a:noFill/>
          </a:ln>
        </p:spPr>
      </p:sp>
      <p:sp>
        <p:nvSpPr>
          <p:cNvPr id="683" name="Google Shape;683;p30"/>
          <p:cNvSpPr/>
          <p:nvPr/>
        </p:nvSpPr>
        <p:spPr>
          <a:xfrm>
            <a:off x="14948317" y="1970766"/>
            <a:ext cx="1998732" cy="618419"/>
          </a:xfrm>
          <a:custGeom>
            <a:rect b="b" l="l" r="r" t="t"/>
            <a:pathLst>
              <a:path extrusionOk="0" h="618419" w="1998732">
                <a:moveTo>
                  <a:pt x="0" y="0"/>
                </a:moveTo>
                <a:lnTo>
                  <a:pt x="1998731" y="0"/>
                </a:lnTo>
                <a:lnTo>
                  <a:pt x="1998731" y="618420"/>
                </a:lnTo>
                <a:lnTo>
                  <a:pt x="0" y="618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4" name="Google Shape;684;p30"/>
          <p:cNvSpPr/>
          <p:nvPr/>
        </p:nvSpPr>
        <p:spPr>
          <a:xfrm>
            <a:off x="10866297" y="1877110"/>
            <a:ext cx="1491285" cy="906163"/>
          </a:xfrm>
          <a:custGeom>
            <a:rect b="b" l="l" r="r" t="t"/>
            <a:pathLst>
              <a:path extrusionOk="0" h="906163" w="1491285">
                <a:moveTo>
                  <a:pt x="0" y="0"/>
                </a:moveTo>
                <a:lnTo>
                  <a:pt x="1491285" y="0"/>
                </a:lnTo>
                <a:lnTo>
                  <a:pt x="1491285" y="906163"/>
                </a:lnTo>
                <a:lnTo>
                  <a:pt x="0" y="906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5" name="Google Shape;685;p30"/>
          <p:cNvSpPr/>
          <p:nvPr/>
        </p:nvSpPr>
        <p:spPr>
          <a:xfrm>
            <a:off x="2650136" y="5566884"/>
            <a:ext cx="934798" cy="1138895"/>
          </a:xfrm>
          <a:custGeom>
            <a:rect b="b" l="l" r="r" t="t"/>
            <a:pathLst>
              <a:path extrusionOk="0" h="1138895" w="934798">
                <a:moveTo>
                  <a:pt x="0" y="0"/>
                </a:moveTo>
                <a:lnTo>
                  <a:pt x="934798" y="0"/>
                </a:lnTo>
                <a:lnTo>
                  <a:pt x="934798" y="1138895"/>
                </a:lnTo>
                <a:lnTo>
                  <a:pt x="0" y="1138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6" name="Google Shape;686;p30"/>
          <p:cNvSpPr/>
          <p:nvPr/>
        </p:nvSpPr>
        <p:spPr>
          <a:xfrm>
            <a:off x="1256801" y="5604159"/>
            <a:ext cx="853300" cy="1147688"/>
          </a:xfrm>
          <a:custGeom>
            <a:rect b="b" l="l" r="r" t="t"/>
            <a:pathLst>
              <a:path extrusionOk="0" h="1147688" w="853300">
                <a:moveTo>
                  <a:pt x="0" y="0"/>
                </a:moveTo>
                <a:lnTo>
                  <a:pt x="853300" y="0"/>
                </a:lnTo>
                <a:lnTo>
                  <a:pt x="853300" y="1147688"/>
                </a:lnTo>
                <a:lnTo>
                  <a:pt x="0" y="1147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7" name="Google Shape;687;p30"/>
          <p:cNvSpPr/>
          <p:nvPr/>
        </p:nvSpPr>
        <p:spPr>
          <a:xfrm>
            <a:off x="12574149" y="1996450"/>
            <a:ext cx="2148863" cy="567052"/>
          </a:xfrm>
          <a:custGeom>
            <a:rect b="b" l="l" r="r" t="t"/>
            <a:pathLst>
              <a:path extrusionOk="0" h="567052" w="2148863">
                <a:moveTo>
                  <a:pt x="0" y="0"/>
                </a:moveTo>
                <a:lnTo>
                  <a:pt x="2148864" y="0"/>
                </a:lnTo>
                <a:lnTo>
                  <a:pt x="2148864" y="567052"/>
                </a:lnTo>
                <a:lnTo>
                  <a:pt x="0" y="567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159289" l="-36962" r="-32646" t="-126334"/>
            </a:stretch>
          </a:blipFill>
          <a:ln>
            <a:noFill/>
          </a:ln>
        </p:spPr>
      </p:sp>
      <p:sp>
        <p:nvSpPr>
          <p:cNvPr id="688" name="Google Shape;688;p30"/>
          <p:cNvSpPr/>
          <p:nvPr/>
        </p:nvSpPr>
        <p:spPr>
          <a:xfrm>
            <a:off x="10437672" y="3370644"/>
            <a:ext cx="2793493" cy="414518"/>
          </a:xfrm>
          <a:custGeom>
            <a:rect b="b" l="l" r="r" t="t"/>
            <a:pathLst>
              <a:path extrusionOk="0" h="414518" w="2793493">
                <a:moveTo>
                  <a:pt x="0" y="0"/>
                </a:moveTo>
                <a:lnTo>
                  <a:pt x="2793493" y="0"/>
                </a:lnTo>
                <a:lnTo>
                  <a:pt x="2793493" y="414519"/>
                </a:lnTo>
                <a:lnTo>
                  <a:pt x="0" y="41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9" name="Google Shape;689;p30"/>
          <p:cNvSpPr/>
          <p:nvPr/>
        </p:nvSpPr>
        <p:spPr>
          <a:xfrm>
            <a:off x="5125780" y="3031429"/>
            <a:ext cx="1791508" cy="869696"/>
          </a:xfrm>
          <a:custGeom>
            <a:rect b="b" l="l" r="r" t="t"/>
            <a:pathLst>
              <a:path extrusionOk="0" h="869696" w="1791508">
                <a:moveTo>
                  <a:pt x="0" y="0"/>
                </a:moveTo>
                <a:lnTo>
                  <a:pt x="1791508" y="0"/>
                </a:lnTo>
                <a:lnTo>
                  <a:pt x="1791508" y="869696"/>
                </a:lnTo>
                <a:lnTo>
                  <a:pt x="0" y="869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0" name="Google Shape;690;p30"/>
          <p:cNvSpPr/>
          <p:nvPr/>
        </p:nvSpPr>
        <p:spPr>
          <a:xfrm>
            <a:off x="1256801" y="4212239"/>
            <a:ext cx="2332022" cy="642328"/>
          </a:xfrm>
          <a:custGeom>
            <a:rect b="b" l="l" r="r" t="t"/>
            <a:pathLst>
              <a:path extrusionOk="0" h="642328" w="2332022">
                <a:moveTo>
                  <a:pt x="0" y="0"/>
                </a:moveTo>
                <a:lnTo>
                  <a:pt x="2332022" y="0"/>
                </a:lnTo>
                <a:lnTo>
                  <a:pt x="2332022" y="642328"/>
                </a:lnTo>
                <a:lnTo>
                  <a:pt x="0" y="642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-158019" l="-41996" r="-44514" t="-148253"/>
            </a:stretch>
          </a:blipFill>
          <a:ln>
            <a:noFill/>
          </a:ln>
        </p:spPr>
      </p:sp>
      <p:sp>
        <p:nvSpPr>
          <p:cNvPr id="691" name="Google Shape;691;p30"/>
          <p:cNvSpPr/>
          <p:nvPr/>
        </p:nvSpPr>
        <p:spPr>
          <a:xfrm>
            <a:off x="7345913" y="3097325"/>
            <a:ext cx="2830542" cy="643305"/>
          </a:xfrm>
          <a:custGeom>
            <a:rect b="b" l="l" r="r" t="t"/>
            <a:pathLst>
              <a:path extrusionOk="0" h="643305" w="2830542">
                <a:moveTo>
                  <a:pt x="0" y="0"/>
                </a:moveTo>
                <a:lnTo>
                  <a:pt x="2830541" y="0"/>
                </a:lnTo>
                <a:lnTo>
                  <a:pt x="2830541" y="643305"/>
                </a:lnTo>
                <a:lnTo>
                  <a:pt x="0" y="643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2" name="Google Shape;692;p30"/>
          <p:cNvSpPr/>
          <p:nvPr/>
        </p:nvSpPr>
        <p:spPr>
          <a:xfrm>
            <a:off x="6523929" y="1739545"/>
            <a:ext cx="2252152" cy="917240"/>
          </a:xfrm>
          <a:custGeom>
            <a:rect b="b" l="l" r="r" t="t"/>
            <a:pathLst>
              <a:path extrusionOk="0" h="917240" w="2252152">
                <a:moveTo>
                  <a:pt x="0" y="0"/>
                </a:moveTo>
                <a:lnTo>
                  <a:pt x="2252152" y="0"/>
                </a:lnTo>
                <a:lnTo>
                  <a:pt x="2252152" y="917240"/>
                </a:lnTo>
                <a:lnTo>
                  <a:pt x="0" y="917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3" name="Google Shape;693;p30"/>
          <p:cNvSpPr/>
          <p:nvPr/>
        </p:nvSpPr>
        <p:spPr>
          <a:xfrm>
            <a:off x="9109456" y="2012013"/>
            <a:ext cx="1328216" cy="664108"/>
          </a:xfrm>
          <a:custGeom>
            <a:rect b="b" l="l" r="r" t="t"/>
            <a:pathLst>
              <a:path extrusionOk="0" h="664108" w="1328216">
                <a:moveTo>
                  <a:pt x="0" y="0"/>
                </a:moveTo>
                <a:lnTo>
                  <a:pt x="1328216" y="0"/>
                </a:lnTo>
                <a:lnTo>
                  <a:pt x="1328216" y="664108"/>
                </a:lnTo>
                <a:lnTo>
                  <a:pt x="0" y="664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4" name="Google Shape;694;p30"/>
          <p:cNvSpPr/>
          <p:nvPr/>
        </p:nvSpPr>
        <p:spPr>
          <a:xfrm>
            <a:off x="4467925" y="1866111"/>
            <a:ext cx="1720024" cy="697391"/>
          </a:xfrm>
          <a:custGeom>
            <a:rect b="b" l="l" r="r" t="t"/>
            <a:pathLst>
              <a:path extrusionOk="0" h="697391" w="1720024">
                <a:moveTo>
                  <a:pt x="0" y="0"/>
                </a:moveTo>
                <a:lnTo>
                  <a:pt x="1720023" y="0"/>
                </a:lnTo>
                <a:lnTo>
                  <a:pt x="1720023" y="697391"/>
                </a:lnTo>
                <a:lnTo>
                  <a:pt x="0" y="697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5" name="Google Shape;695;p30"/>
          <p:cNvSpPr/>
          <p:nvPr/>
        </p:nvSpPr>
        <p:spPr>
          <a:xfrm>
            <a:off x="1256801" y="1866111"/>
            <a:ext cx="2786670" cy="810010"/>
          </a:xfrm>
          <a:custGeom>
            <a:rect b="b" l="l" r="r" t="t"/>
            <a:pathLst>
              <a:path extrusionOk="0" h="810010" w="2786670">
                <a:moveTo>
                  <a:pt x="0" y="0"/>
                </a:moveTo>
                <a:lnTo>
                  <a:pt x="2786670" y="0"/>
                </a:lnTo>
                <a:lnTo>
                  <a:pt x="2786670" y="810010"/>
                </a:lnTo>
                <a:lnTo>
                  <a:pt x="0" y="810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-14083" l="0" r="0" t="0"/>
            </a:stretch>
          </a:blipFill>
          <a:ln>
            <a:noFill/>
          </a:ln>
        </p:spPr>
      </p:sp>
      <p:sp>
        <p:nvSpPr>
          <p:cNvPr id="696" name="Google Shape;696;p30"/>
          <p:cNvSpPr/>
          <p:nvPr/>
        </p:nvSpPr>
        <p:spPr>
          <a:xfrm>
            <a:off x="13488340" y="2818230"/>
            <a:ext cx="1674884" cy="1463986"/>
          </a:xfrm>
          <a:custGeom>
            <a:rect b="b" l="l" r="r" t="t"/>
            <a:pathLst>
              <a:path extrusionOk="0" h="1463986" w="1674884">
                <a:moveTo>
                  <a:pt x="0" y="0"/>
                </a:moveTo>
                <a:lnTo>
                  <a:pt x="1674884" y="0"/>
                </a:lnTo>
                <a:lnTo>
                  <a:pt x="1674884" y="1463986"/>
                </a:lnTo>
                <a:lnTo>
                  <a:pt x="0" y="1463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-34918" l="-22254" r="-27506" t="-25943"/>
            </a:stretch>
          </a:blipFill>
          <a:ln>
            <a:noFill/>
          </a:ln>
        </p:spPr>
      </p:sp>
      <p:sp>
        <p:nvSpPr>
          <p:cNvPr id="697" name="Google Shape;697;p30"/>
          <p:cNvSpPr/>
          <p:nvPr/>
        </p:nvSpPr>
        <p:spPr>
          <a:xfrm>
            <a:off x="4077006" y="4429093"/>
            <a:ext cx="2587191" cy="413675"/>
          </a:xfrm>
          <a:custGeom>
            <a:rect b="b" l="l" r="r" t="t"/>
            <a:pathLst>
              <a:path extrusionOk="0" h="413675" w="2587191">
                <a:moveTo>
                  <a:pt x="0" y="0"/>
                </a:moveTo>
                <a:lnTo>
                  <a:pt x="2587191" y="0"/>
                </a:lnTo>
                <a:lnTo>
                  <a:pt x="2587191" y="413674"/>
                </a:lnTo>
                <a:lnTo>
                  <a:pt x="0" y="413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8" name="Google Shape;698;p30"/>
          <p:cNvSpPr/>
          <p:nvPr/>
        </p:nvSpPr>
        <p:spPr>
          <a:xfrm>
            <a:off x="7025173" y="4417293"/>
            <a:ext cx="2767314" cy="425475"/>
          </a:xfrm>
          <a:custGeom>
            <a:rect b="b" l="l" r="r" t="t"/>
            <a:pathLst>
              <a:path extrusionOk="0" h="425475" w="2767314">
                <a:moveTo>
                  <a:pt x="0" y="0"/>
                </a:moveTo>
                <a:lnTo>
                  <a:pt x="2767314" y="0"/>
                </a:lnTo>
                <a:lnTo>
                  <a:pt x="2767314" y="425474"/>
                </a:lnTo>
                <a:lnTo>
                  <a:pt x="0" y="425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9" name="Google Shape;699;p30"/>
          <p:cNvSpPr txBox="1"/>
          <p:nvPr/>
        </p:nvSpPr>
        <p:spPr>
          <a:xfrm>
            <a:off x="6029119" y="278740"/>
            <a:ext cx="6845949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Top Recruiters</a:t>
            </a:r>
            <a:endParaRPr/>
          </a:p>
        </p:txBody>
      </p:sp>
      <p:sp>
        <p:nvSpPr>
          <p:cNvPr id="700" name="Google Shape;700;p30"/>
          <p:cNvSpPr txBox="1"/>
          <p:nvPr/>
        </p:nvSpPr>
        <p:spPr>
          <a:xfrm>
            <a:off x="13416929" y="9642475"/>
            <a:ext cx="4316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8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MANY MORE….</a:t>
            </a: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4405664" y="6971701"/>
            <a:ext cx="1233664" cy="1233664"/>
          </a:xfrm>
          <a:custGeom>
            <a:rect b="b" l="l" r="r" t="t"/>
            <a:pathLst>
              <a:path extrusionOk="0" h="1233664" w="1233664">
                <a:moveTo>
                  <a:pt x="0" y="0"/>
                </a:moveTo>
                <a:lnTo>
                  <a:pt x="1233663" y="0"/>
                </a:lnTo>
                <a:lnTo>
                  <a:pt x="1233663" y="1233664"/>
                </a:lnTo>
                <a:lnTo>
                  <a:pt x="0" y="1233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2" name="Google Shape;702;p30"/>
          <p:cNvSpPr/>
          <p:nvPr/>
        </p:nvSpPr>
        <p:spPr>
          <a:xfrm>
            <a:off x="1497078" y="8478384"/>
            <a:ext cx="2487212" cy="835223"/>
          </a:xfrm>
          <a:custGeom>
            <a:rect b="b" l="l" r="r" t="t"/>
            <a:pathLst>
              <a:path extrusionOk="0" h="835223" w="2487212">
                <a:moveTo>
                  <a:pt x="0" y="0"/>
                </a:moveTo>
                <a:lnTo>
                  <a:pt x="2487213" y="0"/>
                </a:lnTo>
                <a:lnTo>
                  <a:pt x="2487213" y="835224"/>
                </a:lnTo>
                <a:lnTo>
                  <a:pt x="0" y="835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3" name="Google Shape;703;p30"/>
          <p:cNvSpPr/>
          <p:nvPr/>
        </p:nvSpPr>
        <p:spPr>
          <a:xfrm>
            <a:off x="1497078" y="7203567"/>
            <a:ext cx="2376334" cy="924130"/>
          </a:xfrm>
          <a:custGeom>
            <a:rect b="b" l="l" r="r" t="t"/>
            <a:pathLst>
              <a:path extrusionOk="0" h="924130" w="2376334">
                <a:moveTo>
                  <a:pt x="0" y="0"/>
                </a:moveTo>
                <a:lnTo>
                  <a:pt x="2376335" y="0"/>
                </a:lnTo>
                <a:lnTo>
                  <a:pt x="2376335" y="924131"/>
                </a:lnTo>
                <a:lnTo>
                  <a:pt x="0" y="924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4" name="Google Shape;704;p30"/>
          <p:cNvSpPr/>
          <p:nvPr/>
        </p:nvSpPr>
        <p:spPr>
          <a:xfrm>
            <a:off x="4166102" y="8447423"/>
            <a:ext cx="1920162" cy="1131055"/>
          </a:xfrm>
          <a:custGeom>
            <a:rect b="b" l="l" r="r" t="t"/>
            <a:pathLst>
              <a:path extrusionOk="0" h="1131055" w="1920162">
                <a:moveTo>
                  <a:pt x="0" y="0"/>
                </a:moveTo>
                <a:lnTo>
                  <a:pt x="1920162" y="0"/>
                </a:lnTo>
                <a:lnTo>
                  <a:pt x="1920162" y="1131054"/>
                </a:lnTo>
                <a:lnTo>
                  <a:pt x="0" y="113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5" name="Google Shape;705;p30"/>
          <p:cNvSpPr/>
          <p:nvPr/>
        </p:nvSpPr>
        <p:spPr>
          <a:xfrm>
            <a:off x="6270087" y="8305881"/>
            <a:ext cx="2444329" cy="1272596"/>
          </a:xfrm>
          <a:custGeom>
            <a:rect b="b" l="l" r="r" t="t"/>
            <a:pathLst>
              <a:path extrusionOk="0" h="1272596" w="2444329">
                <a:moveTo>
                  <a:pt x="0" y="0"/>
                </a:moveTo>
                <a:lnTo>
                  <a:pt x="2444330" y="0"/>
                </a:lnTo>
                <a:lnTo>
                  <a:pt x="2444330" y="1272596"/>
                </a:lnTo>
                <a:lnTo>
                  <a:pt x="0" y="1272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 b="-29986" l="-15752" r="-19220" t="-14261"/>
            </a:stretch>
          </a:blipFill>
          <a:ln>
            <a:noFill/>
          </a:ln>
        </p:spPr>
      </p:sp>
      <p:sp>
        <p:nvSpPr>
          <p:cNvPr id="706" name="Google Shape;706;p30"/>
          <p:cNvSpPr/>
          <p:nvPr/>
        </p:nvSpPr>
        <p:spPr>
          <a:xfrm>
            <a:off x="8945887" y="8447423"/>
            <a:ext cx="1604923" cy="1131055"/>
          </a:xfrm>
          <a:custGeom>
            <a:rect b="b" l="l" r="r" t="t"/>
            <a:pathLst>
              <a:path extrusionOk="0" h="1131055" w="1604923">
                <a:moveTo>
                  <a:pt x="0" y="0"/>
                </a:moveTo>
                <a:lnTo>
                  <a:pt x="1604923" y="0"/>
                </a:lnTo>
                <a:lnTo>
                  <a:pt x="1604923" y="1131054"/>
                </a:lnTo>
                <a:lnTo>
                  <a:pt x="0" y="113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 b="-12072" l="-8815" r="-8166" t="-12423"/>
            </a:stretch>
          </a:blipFill>
          <a:ln>
            <a:noFill/>
          </a:ln>
        </p:spPr>
      </p:sp>
      <p:sp>
        <p:nvSpPr>
          <p:cNvPr id="707" name="Google Shape;707;p30"/>
          <p:cNvSpPr/>
          <p:nvPr/>
        </p:nvSpPr>
        <p:spPr>
          <a:xfrm>
            <a:off x="10784804" y="8305881"/>
            <a:ext cx="2477018" cy="1272596"/>
          </a:xfrm>
          <a:custGeom>
            <a:rect b="b" l="l" r="r" t="t"/>
            <a:pathLst>
              <a:path extrusionOk="0" h="1272596" w="2477018">
                <a:moveTo>
                  <a:pt x="0" y="0"/>
                </a:moveTo>
                <a:lnTo>
                  <a:pt x="2477018" y="0"/>
                </a:lnTo>
                <a:lnTo>
                  <a:pt x="2477018" y="1272596"/>
                </a:lnTo>
                <a:lnTo>
                  <a:pt x="0" y="1272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8" name="Google Shape;708;p30"/>
          <p:cNvSpPr/>
          <p:nvPr/>
        </p:nvSpPr>
        <p:spPr>
          <a:xfrm>
            <a:off x="8714417" y="7125900"/>
            <a:ext cx="2823217" cy="1079465"/>
          </a:xfrm>
          <a:custGeom>
            <a:rect b="b" l="l" r="r" t="t"/>
            <a:pathLst>
              <a:path extrusionOk="0" h="1079465" w="2823217">
                <a:moveTo>
                  <a:pt x="0" y="0"/>
                </a:moveTo>
                <a:lnTo>
                  <a:pt x="2823216" y="0"/>
                </a:lnTo>
                <a:lnTo>
                  <a:pt x="2823216" y="1079465"/>
                </a:lnTo>
                <a:lnTo>
                  <a:pt x="0" y="1079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9" name="Google Shape;709;p30"/>
          <p:cNvSpPr/>
          <p:nvPr/>
        </p:nvSpPr>
        <p:spPr>
          <a:xfrm>
            <a:off x="15032813" y="7125900"/>
            <a:ext cx="2295817" cy="1267337"/>
          </a:xfrm>
          <a:custGeom>
            <a:rect b="b" l="l" r="r" t="t"/>
            <a:pathLst>
              <a:path extrusionOk="0" h="1267337" w="2295817">
                <a:moveTo>
                  <a:pt x="0" y="0"/>
                </a:moveTo>
                <a:lnTo>
                  <a:pt x="2295818" y="0"/>
                </a:lnTo>
                <a:lnTo>
                  <a:pt x="2295818" y="1267337"/>
                </a:lnTo>
                <a:lnTo>
                  <a:pt x="0" y="1267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 b="-721" l="0" r="0" t="-721"/>
            </a:stretch>
          </a:blipFill>
          <a:ln>
            <a:noFill/>
          </a:ln>
        </p:spPr>
      </p:sp>
      <p:sp>
        <p:nvSpPr>
          <p:cNvPr id="710" name="Google Shape;710;p30"/>
          <p:cNvSpPr/>
          <p:nvPr/>
        </p:nvSpPr>
        <p:spPr>
          <a:xfrm>
            <a:off x="13433700" y="8617306"/>
            <a:ext cx="3894931" cy="625127"/>
          </a:xfrm>
          <a:custGeom>
            <a:rect b="b" l="l" r="r" t="t"/>
            <a:pathLst>
              <a:path extrusionOk="0" h="625127" w="3894931">
                <a:moveTo>
                  <a:pt x="0" y="0"/>
                </a:moveTo>
                <a:lnTo>
                  <a:pt x="3894931" y="0"/>
                </a:lnTo>
                <a:lnTo>
                  <a:pt x="3894931" y="625127"/>
                </a:lnTo>
                <a:lnTo>
                  <a:pt x="0" y="62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 b="-93220" l="-10281" r="-10580" t="-82710"/>
            </a:stretch>
          </a:blipFill>
          <a:ln>
            <a:noFill/>
          </a:ln>
        </p:spPr>
      </p:sp>
      <p:sp>
        <p:nvSpPr>
          <p:cNvPr id="711" name="Google Shape;711;p30"/>
          <p:cNvSpPr/>
          <p:nvPr/>
        </p:nvSpPr>
        <p:spPr>
          <a:xfrm>
            <a:off x="11536237" y="7203567"/>
            <a:ext cx="3301974" cy="825494"/>
          </a:xfrm>
          <a:custGeom>
            <a:rect b="b" l="l" r="r" t="t"/>
            <a:pathLst>
              <a:path extrusionOk="0" h="825494" w="3301974">
                <a:moveTo>
                  <a:pt x="0" y="0"/>
                </a:moveTo>
                <a:lnTo>
                  <a:pt x="3301974" y="0"/>
                </a:lnTo>
                <a:lnTo>
                  <a:pt x="3301974" y="825494"/>
                </a:lnTo>
                <a:lnTo>
                  <a:pt x="0" y="825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2" name="Google Shape;712;p30"/>
          <p:cNvSpPr/>
          <p:nvPr/>
        </p:nvSpPr>
        <p:spPr>
          <a:xfrm>
            <a:off x="6664197" y="5519042"/>
            <a:ext cx="1744633" cy="1395706"/>
          </a:xfrm>
          <a:custGeom>
            <a:rect b="b" l="l" r="r" t="t"/>
            <a:pathLst>
              <a:path extrusionOk="0" h="1395706" w="1744633">
                <a:moveTo>
                  <a:pt x="0" y="0"/>
                </a:moveTo>
                <a:lnTo>
                  <a:pt x="1744633" y="0"/>
                </a:lnTo>
                <a:lnTo>
                  <a:pt x="1744633" y="1395707"/>
                </a:lnTo>
                <a:lnTo>
                  <a:pt x="0" y="1395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3" name="Google Shape;713;p30"/>
          <p:cNvSpPr/>
          <p:nvPr/>
        </p:nvSpPr>
        <p:spPr>
          <a:xfrm>
            <a:off x="4299337" y="6281584"/>
            <a:ext cx="1873390" cy="835407"/>
          </a:xfrm>
          <a:custGeom>
            <a:rect b="b" l="l" r="r" t="t"/>
            <a:pathLst>
              <a:path extrusionOk="0" h="835407" w="1873390">
                <a:moveTo>
                  <a:pt x="0" y="0"/>
                </a:moveTo>
                <a:lnTo>
                  <a:pt x="1873390" y="0"/>
                </a:lnTo>
                <a:lnTo>
                  <a:pt x="1873390" y="835406"/>
                </a:lnTo>
                <a:lnTo>
                  <a:pt x="0" y="835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 b="-15521" l="0" r="0" t="0"/>
            </a:stretch>
          </a:blipFill>
          <a:ln>
            <a:noFill/>
          </a:ln>
        </p:spPr>
      </p:sp>
      <p:sp>
        <p:nvSpPr>
          <p:cNvPr id="714" name="Google Shape;714;p30"/>
          <p:cNvSpPr/>
          <p:nvPr/>
        </p:nvSpPr>
        <p:spPr>
          <a:xfrm>
            <a:off x="4166102" y="5192508"/>
            <a:ext cx="2103986" cy="859821"/>
          </a:xfrm>
          <a:custGeom>
            <a:rect b="b" l="l" r="r" t="t"/>
            <a:pathLst>
              <a:path extrusionOk="0" h="859821" w="2103986">
                <a:moveTo>
                  <a:pt x="0" y="0"/>
                </a:moveTo>
                <a:lnTo>
                  <a:pt x="2103985" y="0"/>
                </a:lnTo>
                <a:lnTo>
                  <a:pt x="2103985" y="859821"/>
                </a:lnTo>
                <a:lnTo>
                  <a:pt x="0" y="859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 b="0" l="0" r="0" t="-14933"/>
            </a:stretch>
          </a:blipFill>
          <a:ln>
            <a:noFill/>
          </a:ln>
        </p:spPr>
      </p:sp>
      <p:sp>
        <p:nvSpPr>
          <p:cNvPr id="715" name="Google Shape;715;p30"/>
          <p:cNvSpPr/>
          <p:nvPr/>
        </p:nvSpPr>
        <p:spPr>
          <a:xfrm>
            <a:off x="15420399" y="3031429"/>
            <a:ext cx="1655054" cy="1061551"/>
          </a:xfrm>
          <a:custGeom>
            <a:rect b="b" l="l" r="r" t="t"/>
            <a:pathLst>
              <a:path extrusionOk="0" h="1061551" w="1655054">
                <a:moveTo>
                  <a:pt x="0" y="0"/>
                </a:moveTo>
                <a:lnTo>
                  <a:pt x="1655054" y="0"/>
                </a:lnTo>
                <a:lnTo>
                  <a:pt x="1655054" y="1061551"/>
                </a:lnTo>
                <a:lnTo>
                  <a:pt x="0" y="1061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6" name="Google Shape;716;p30"/>
          <p:cNvSpPr/>
          <p:nvPr/>
        </p:nvSpPr>
        <p:spPr>
          <a:xfrm>
            <a:off x="8951755" y="6052329"/>
            <a:ext cx="1943153" cy="584464"/>
          </a:xfrm>
          <a:custGeom>
            <a:rect b="b" l="l" r="r" t="t"/>
            <a:pathLst>
              <a:path extrusionOk="0" h="584464" w="1943153">
                <a:moveTo>
                  <a:pt x="0" y="0"/>
                </a:moveTo>
                <a:lnTo>
                  <a:pt x="1943153" y="0"/>
                </a:lnTo>
                <a:lnTo>
                  <a:pt x="1943153" y="584464"/>
                </a:lnTo>
                <a:lnTo>
                  <a:pt x="0" y="584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7" name="Google Shape;717;p30"/>
          <p:cNvSpPr/>
          <p:nvPr/>
        </p:nvSpPr>
        <p:spPr>
          <a:xfrm>
            <a:off x="10095602" y="4191918"/>
            <a:ext cx="2026989" cy="905634"/>
          </a:xfrm>
          <a:custGeom>
            <a:rect b="b" l="l" r="r" t="t"/>
            <a:pathLst>
              <a:path extrusionOk="0" h="905634" w="2026989">
                <a:moveTo>
                  <a:pt x="0" y="0"/>
                </a:moveTo>
                <a:lnTo>
                  <a:pt x="2026989" y="0"/>
                </a:lnTo>
                <a:lnTo>
                  <a:pt x="2026989" y="905635"/>
                </a:lnTo>
                <a:lnTo>
                  <a:pt x="0" y="905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 b="-50299" l="0" r="0" t="0"/>
            </a:stretch>
          </a:blipFill>
          <a:ln>
            <a:noFill/>
          </a:ln>
        </p:spPr>
      </p:sp>
      <p:sp>
        <p:nvSpPr>
          <p:cNvPr id="718" name="Google Shape;718;p30"/>
          <p:cNvSpPr/>
          <p:nvPr/>
        </p:nvSpPr>
        <p:spPr>
          <a:xfrm>
            <a:off x="12212746" y="4716083"/>
            <a:ext cx="1909465" cy="532548"/>
          </a:xfrm>
          <a:custGeom>
            <a:rect b="b" l="l" r="r" t="t"/>
            <a:pathLst>
              <a:path extrusionOk="0" h="532548" w="1909465">
                <a:moveTo>
                  <a:pt x="0" y="0"/>
                </a:moveTo>
                <a:lnTo>
                  <a:pt x="1909465" y="0"/>
                </a:lnTo>
                <a:lnTo>
                  <a:pt x="1909465" y="532548"/>
                </a:lnTo>
                <a:lnTo>
                  <a:pt x="0" y="532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9" name="Google Shape;719;p30"/>
          <p:cNvSpPr/>
          <p:nvPr/>
        </p:nvSpPr>
        <p:spPr>
          <a:xfrm>
            <a:off x="11209111" y="5982149"/>
            <a:ext cx="3013115" cy="867526"/>
          </a:xfrm>
          <a:custGeom>
            <a:rect b="b" l="l" r="r" t="t"/>
            <a:pathLst>
              <a:path extrusionOk="0" h="867526" w="3013115">
                <a:moveTo>
                  <a:pt x="0" y="0"/>
                </a:moveTo>
                <a:lnTo>
                  <a:pt x="3013115" y="0"/>
                </a:lnTo>
                <a:lnTo>
                  <a:pt x="3013115" y="867526"/>
                </a:lnTo>
                <a:lnTo>
                  <a:pt x="0" y="867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0" name="Google Shape;720;p30"/>
          <p:cNvSpPr/>
          <p:nvPr/>
        </p:nvSpPr>
        <p:spPr>
          <a:xfrm>
            <a:off x="14240557" y="4487120"/>
            <a:ext cx="2834896" cy="884000"/>
          </a:xfrm>
          <a:custGeom>
            <a:rect b="b" l="l" r="r" t="t"/>
            <a:pathLst>
              <a:path extrusionOk="0" h="884000" w="2834896">
                <a:moveTo>
                  <a:pt x="0" y="0"/>
                </a:moveTo>
                <a:lnTo>
                  <a:pt x="2834896" y="0"/>
                </a:lnTo>
                <a:lnTo>
                  <a:pt x="2834896" y="884000"/>
                </a:lnTo>
                <a:lnTo>
                  <a:pt x="0" y="884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1" name="Google Shape;721;p30"/>
          <p:cNvSpPr/>
          <p:nvPr/>
        </p:nvSpPr>
        <p:spPr>
          <a:xfrm>
            <a:off x="14536428" y="6179551"/>
            <a:ext cx="2822509" cy="792496"/>
          </a:xfrm>
          <a:custGeom>
            <a:rect b="b" l="l" r="r" t="t"/>
            <a:pathLst>
              <a:path extrusionOk="0" h="792496" w="2822509">
                <a:moveTo>
                  <a:pt x="0" y="0"/>
                </a:moveTo>
                <a:lnTo>
                  <a:pt x="2822509" y="0"/>
                </a:lnTo>
                <a:lnTo>
                  <a:pt x="2822509" y="792496"/>
                </a:lnTo>
                <a:lnTo>
                  <a:pt x="0" y="79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4">
              <a:alphaModFix/>
            </a:blip>
            <a:stretch>
              <a:fillRect b="-45918" l="0" r="0" t="-54667"/>
            </a:stretch>
          </a:blipFill>
          <a:ln>
            <a:noFill/>
          </a:ln>
        </p:spPr>
      </p:sp>
      <p:sp>
        <p:nvSpPr>
          <p:cNvPr id="722" name="Google Shape;722;p30"/>
          <p:cNvSpPr/>
          <p:nvPr/>
        </p:nvSpPr>
        <p:spPr>
          <a:xfrm>
            <a:off x="6172727" y="7215082"/>
            <a:ext cx="2317275" cy="813979"/>
          </a:xfrm>
          <a:custGeom>
            <a:rect b="b" l="l" r="r" t="t"/>
            <a:pathLst>
              <a:path extrusionOk="0" h="813979" w="2317275">
                <a:moveTo>
                  <a:pt x="0" y="0"/>
                </a:moveTo>
                <a:lnTo>
                  <a:pt x="2317275" y="0"/>
                </a:lnTo>
                <a:lnTo>
                  <a:pt x="2317275" y="813979"/>
                </a:lnTo>
                <a:lnTo>
                  <a:pt x="0" y="813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1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8" name="Google Shape;728;p31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9" name="Google Shape;729;p31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730" name="Google Shape;730;p31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731" name="Google Shape;731;p31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2" name="Google Shape;732;p31"/>
          <p:cNvSpPr txBox="1"/>
          <p:nvPr/>
        </p:nvSpPr>
        <p:spPr>
          <a:xfrm>
            <a:off x="4088582" y="278740"/>
            <a:ext cx="9011232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Candidates Placed in MNCs</a:t>
            </a:r>
            <a:endParaRPr/>
          </a:p>
        </p:txBody>
      </p:sp>
      <p:sp>
        <p:nvSpPr>
          <p:cNvPr id="733" name="Google Shape;733;p31"/>
          <p:cNvSpPr/>
          <p:nvPr/>
        </p:nvSpPr>
        <p:spPr>
          <a:xfrm>
            <a:off x="206603" y="1487510"/>
            <a:ext cx="2055437" cy="2682327"/>
          </a:xfrm>
          <a:custGeom>
            <a:rect b="b" l="l" r="r" t="t"/>
            <a:pathLst>
              <a:path extrusionOk="0" h="2682327" w="2055437">
                <a:moveTo>
                  <a:pt x="0" y="0"/>
                </a:moveTo>
                <a:lnTo>
                  <a:pt x="2055437" y="0"/>
                </a:lnTo>
                <a:lnTo>
                  <a:pt x="2055437" y="2682328"/>
                </a:lnTo>
                <a:lnTo>
                  <a:pt x="0" y="2682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55482" l="-19907" r="-514087" t="-231519"/>
            </a:stretch>
          </a:blipFill>
          <a:ln>
            <a:noFill/>
          </a:ln>
        </p:spPr>
      </p:sp>
      <p:sp>
        <p:nvSpPr>
          <p:cNvPr id="734" name="Google Shape;734;p31"/>
          <p:cNvSpPr/>
          <p:nvPr/>
        </p:nvSpPr>
        <p:spPr>
          <a:xfrm>
            <a:off x="544396" y="4250171"/>
            <a:ext cx="5874672" cy="2765268"/>
          </a:xfrm>
          <a:custGeom>
            <a:rect b="b" l="l" r="r" t="t"/>
            <a:pathLst>
              <a:path extrusionOk="0" h="2765268" w="5874672">
                <a:moveTo>
                  <a:pt x="0" y="0"/>
                </a:moveTo>
                <a:lnTo>
                  <a:pt x="5874672" y="0"/>
                </a:lnTo>
                <a:lnTo>
                  <a:pt x="5874672" y="2765268"/>
                </a:lnTo>
                <a:lnTo>
                  <a:pt x="0" y="2765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09836" l="-44475" r="-89743" t="-393794"/>
            </a:stretch>
          </a:blipFill>
          <a:ln>
            <a:noFill/>
          </a:ln>
        </p:spPr>
      </p:sp>
      <p:sp>
        <p:nvSpPr>
          <p:cNvPr id="735" name="Google Shape;735;p31"/>
          <p:cNvSpPr/>
          <p:nvPr/>
        </p:nvSpPr>
        <p:spPr>
          <a:xfrm>
            <a:off x="6598463" y="1470554"/>
            <a:ext cx="1854335" cy="2779618"/>
          </a:xfrm>
          <a:custGeom>
            <a:rect b="b" l="l" r="r" t="t"/>
            <a:pathLst>
              <a:path extrusionOk="0" h="2779618" w="1854335">
                <a:moveTo>
                  <a:pt x="0" y="0"/>
                </a:moveTo>
                <a:lnTo>
                  <a:pt x="1854335" y="0"/>
                </a:lnTo>
                <a:lnTo>
                  <a:pt x="1854335" y="2779617"/>
                </a:lnTo>
                <a:lnTo>
                  <a:pt x="0" y="2779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92387" l="-332081" r="-268394" t="-68420"/>
            </a:stretch>
          </a:blipFill>
          <a:ln>
            <a:noFill/>
          </a:ln>
        </p:spPr>
      </p:sp>
      <p:sp>
        <p:nvSpPr>
          <p:cNvPr id="736" name="Google Shape;736;p31"/>
          <p:cNvSpPr/>
          <p:nvPr/>
        </p:nvSpPr>
        <p:spPr>
          <a:xfrm>
            <a:off x="2440682" y="1487510"/>
            <a:ext cx="3903075" cy="2682327"/>
          </a:xfrm>
          <a:custGeom>
            <a:rect b="b" l="l" r="r" t="t"/>
            <a:pathLst>
              <a:path extrusionOk="0" h="2682327" w="3903075">
                <a:moveTo>
                  <a:pt x="0" y="0"/>
                </a:moveTo>
                <a:lnTo>
                  <a:pt x="3903075" y="0"/>
                </a:lnTo>
                <a:lnTo>
                  <a:pt x="3903075" y="2682328"/>
                </a:lnTo>
                <a:lnTo>
                  <a:pt x="0" y="2682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55482" l="-212700" r="-21167" t="-231519"/>
            </a:stretch>
          </a:blipFill>
          <a:ln>
            <a:noFill/>
          </a:ln>
        </p:spPr>
      </p:sp>
      <p:sp>
        <p:nvSpPr>
          <p:cNvPr id="737" name="Google Shape;737;p31"/>
          <p:cNvSpPr/>
          <p:nvPr/>
        </p:nvSpPr>
        <p:spPr>
          <a:xfrm>
            <a:off x="8796847" y="1683967"/>
            <a:ext cx="1483787" cy="1849908"/>
          </a:xfrm>
          <a:custGeom>
            <a:rect b="b" l="l" r="r" t="t"/>
            <a:pathLst>
              <a:path extrusionOk="0" h="1849908" w="1483787">
                <a:moveTo>
                  <a:pt x="0" y="0"/>
                </a:moveTo>
                <a:lnTo>
                  <a:pt x="1483787" y="0"/>
                </a:lnTo>
                <a:lnTo>
                  <a:pt x="1483787" y="1849908"/>
                </a:lnTo>
                <a:lnTo>
                  <a:pt x="0" y="1849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35899" l="-763326" r="-60205" t="-811659"/>
            </a:stretch>
          </a:blipFill>
          <a:ln>
            <a:noFill/>
          </a:ln>
        </p:spPr>
      </p:sp>
      <p:sp>
        <p:nvSpPr>
          <p:cNvPr id="738" name="Google Shape;738;p31"/>
          <p:cNvSpPr/>
          <p:nvPr/>
        </p:nvSpPr>
        <p:spPr>
          <a:xfrm>
            <a:off x="10596617" y="1683967"/>
            <a:ext cx="1406342" cy="1849908"/>
          </a:xfrm>
          <a:custGeom>
            <a:rect b="b" l="l" r="r" t="t"/>
            <a:pathLst>
              <a:path extrusionOk="0" h="1849908" w="1406342">
                <a:moveTo>
                  <a:pt x="0" y="0"/>
                </a:moveTo>
                <a:lnTo>
                  <a:pt x="1406342" y="0"/>
                </a:lnTo>
                <a:lnTo>
                  <a:pt x="1406342" y="1849908"/>
                </a:lnTo>
                <a:lnTo>
                  <a:pt x="0" y="1849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1319" l="-83562" r="-699205" t="-747627"/>
            </a:stretch>
          </a:blipFill>
          <a:ln>
            <a:noFill/>
          </a:ln>
        </p:spPr>
      </p:sp>
      <p:sp>
        <p:nvSpPr>
          <p:cNvPr id="739" name="Google Shape;739;p31"/>
          <p:cNvSpPr txBox="1"/>
          <p:nvPr/>
        </p:nvSpPr>
        <p:spPr>
          <a:xfrm>
            <a:off x="10787386" y="3626912"/>
            <a:ext cx="1024805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Devendra </a:t>
            </a:r>
            <a:endParaRPr/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nagpure</a:t>
            </a:r>
            <a:endParaRPr/>
          </a:p>
        </p:txBody>
      </p:sp>
      <p:sp>
        <p:nvSpPr>
          <p:cNvPr id="740" name="Google Shape;740;p31"/>
          <p:cNvSpPr/>
          <p:nvPr/>
        </p:nvSpPr>
        <p:spPr>
          <a:xfrm>
            <a:off x="6788460" y="4475308"/>
            <a:ext cx="1474341" cy="1883907"/>
          </a:xfrm>
          <a:custGeom>
            <a:rect b="b" l="l" r="r" t="t"/>
            <a:pathLst>
              <a:path extrusionOk="0" h="1883907" w="1474341">
                <a:moveTo>
                  <a:pt x="0" y="0"/>
                </a:moveTo>
                <a:lnTo>
                  <a:pt x="1474341" y="0"/>
                </a:lnTo>
                <a:lnTo>
                  <a:pt x="1474341" y="1883908"/>
                </a:lnTo>
                <a:lnTo>
                  <a:pt x="0" y="1883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97716" l="-221514" r="-520520" t="-734249"/>
            </a:stretch>
          </a:blipFill>
          <a:ln>
            <a:noFill/>
          </a:ln>
        </p:spPr>
      </p:sp>
      <p:sp>
        <p:nvSpPr>
          <p:cNvPr id="741" name="Google Shape;741;p31"/>
          <p:cNvSpPr txBox="1"/>
          <p:nvPr/>
        </p:nvSpPr>
        <p:spPr>
          <a:xfrm>
            <a:off x="7083502" y="6463000"/>
            <a:ext cx="1146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Aparna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Sharma</a:t>
            </a:r>
            <a:endParaRPr/>
          </a:p>
        </p:txBody>
      </p:sp>
      <p:sp>
        <p:nvSpPr>
          <p:cNvPr id="742" name="Google Shape;742;p31"/>
          <p:cNvSpPr/>
          <p:nvPr/>
        </p:nvSpPr>
        <p:spPr>
          <a:xfrm>
            <a:off x="8796847" y="4475308"/>
            <a:ext cx="1602785" cy="1883907"/>
          </a:xfrm>
          <a:custGeom>
            <a:rect b="b" l="l" r="r" t="t"/>
            <a:pathLst>
              <a:path extrusionOk="0" h="1883907" w="1602785">
                <a:moveTo>
                  <a:pt x="0" y="0"/>
                </a:moveTo>
                <a:lnTo>
                  <a:pt x="1602785" y="0"/>
                </a:lnTo>
                <a:lnTo>
                  <a:pt x="1602785" y="1883908"/>
                </a:lnTo>
                <a:lnTo>
                  <a:pt x="0" y="1883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8644" l="-369508" r="-347952" t="-774833"/>
            </a:stretch>
          </a:blipFill>
          <a:ln>
            <a:noFill/>
          </a:ln>
        </p:spPr>
      </p:sp>
      <p:sp>
        <p:nvSpPr>
          <p:cNvPr id="743" name="Google Shape;743;p31"/>
          <p:cNvSpPr txBox="1"/>
          <p:nvPr/>
        </p:nvSpPr>
        <p:spPr>
          <a:xfrm>
            <a:off x="9105853" y="6462989"/>
            <a:ext cx="984772" cy="613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Kavilash 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Funde</a:t>
            </a:r>
            <a:endParaRPr/>
          </a:p>
        </p:txBody>
      </p:sp>
      <p:sp>
        <p:nvSpPr>
          <p:cNvPr id="744" name="Google Shape;744;p31"/>
          <p:cNvSpPr txBox="1"/>
          <p:nvPr/>
        </p:nvSpPr>
        <p:spPr>
          <a:xfrm>
            <a:off x="9131394" y="3626912"/>
            <a:ext cx="814694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Manish</a:t>
            </a:r>
            <a:endParaRPr/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Bawane</a:t>
            </a:r>
            <a:endParaRPr/>
          </a:p>
        </p:txBody>
      </p:sp>
      <p:sp>
        <p:nvSpPr>
          <p:cNvPr id="745" name="Google Shape;745;p31"/>
          <p:cNvSpPr/>
          <p:nvPr/>
        </p:nvSpPr>
        <p:spPr>
          <a:xfrm>
            <a:off x="10596617" y="4475308"/>
            <a:ext cx="1546501" cy="1883907"/>
          </a:xfrm>
          <a:custGeom>
            <a:rect b="b" l="l" r="r" t="t"/>
            <a:pathLst>
              <a:path extrusionOk="0" h="1883907" w="1546501">
                <a:moveTo>
                  <a:pt x="0" y="0"/>
                </a:moveTo>
                <a:lnTo>
                  <a:pt x="1546501" y="0"/>
                </a:lnTo>
                <a:lnTo>
                  <a:pt x="1546501" y="1883908"/>
                </a:lnTo>
                <a:lnTo>
                  <a:pt x="0" y="1883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8644" l="-521535" r="-225635" t="-774833"/>
            </a:stretch>
          </a:blipFill>
          <a:ln>
            <a:noFill/>
          </a:ln>
        </p:spPr>
      </p:sp>
      <p:sp>
        <p:nvSpPr>
          <p:cNvPr id="746" name="Google Shape;746;p31"/>
          <p:cNvSpPr txBox="1"/>
          <p:nvPr/>
        </p:nvSpPr>
        <p:spPr>
          <a:xfrm>
            <a:off x="10898724" y="6462989"/>
            <a:ext cx="985792" cy="613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Narayan 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Dhanwe</a:t>
            </a:r>
            <a:endParaRPr/>
          </a:p>
        </p:txBody>
      </p:sp>
      <p:sp>
        <p:nvSpPr>
          <p:cNvPr id="747" name="Google Shape;747;p31"/>
          <p:cNvSpPr/>
          <p:nvPr/>
        </p:nvSpPr>
        <p:spPr>
          <a:xfrm>
            <a:off x="715540" y="7429617"/>
            <a:ext cx="1546501" cy="1997629"/>
          </a:xfrm>
          <a:custGeom>
            <a:rect b="b" l="l" r="r" t="t"/>
            <a:pathLst>
              <a:path extrusionOk="0" h="1997629" w="1546501">
                <a:moveTo>
                  <a:pt x="0" y="0"/>
                </a:moveTo>
                <a:lnTo>
                  <a:pt x="1546500" y="0"/>
                </a:lnTo>
                <a:lnTo>
                  <a:pt x="1546500" y="1997628"/>
                </a:lnTo>
                <a:lnTo>
                  <a:pt x="0" y="1997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63262" l="-521535" r="-225635" t="-564209"/>
            </a:stretch>
          </a:blipFill>
          <a:ln>
            <a:noFill/>
          </a:ln>
        </p:spPr>
      </p:sp>
      <p:sp>
        <p:nvSpPr>
          <p:cNvPr id="748" name="Google Shape;748;p31"/>
          <p:cNvSpPr txBox="1"/>
          <p:nvPr/>
        </p:nvSpPr>
        <p:spPr>
          <a:xfrm>
            <a:off x="1061809" y="9510004"/>
            <a:ext cx="853962" cy="613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Chaitali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Pote</a:t>
            </a:r>
            <a:endParaRPr/>
          </a:p>
        </p:txBody>
      </p:sp>
      <p:sp>
        <p:nvSpPr>
          <p:cNvPr id="749" name="Google Shape;749;p31"/>
          <p:cNvSpPr/>
          <p:nvPr/>
        </p:nvSpPr>
        <p:spPr>
          <a:xfrm>
            <a:off x="2781606" y="7429617"/>
            <a:ext cx="1461469" cy="1997629"/>
          </a:xfrm>
          <a:custGeom>
            <a:rect b="b" l="l" r="r" t="t"/>
            <a:pathLst>
              <a:path extrusionOk="0" h="1997629" w="1461469">
                <a:moveTo>
                  <a:pt x="0" y="0"/>
                </a:moveTo>
                <a:lnTo>
                  <a:pt x="1461469" y="0"/>
                </a:lnTo>
                <a:lnTo>
                  <a:pt x="1461469" y="1997628"/>
                </a:lnTo>
                <a:lnTo>
                  <a:pt x="0" y="1997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63262" l="-408830" r="-387629" t="-564209"/>
            </a:stretch>
          </a:blipFill>
          <a:ln>
            <a:noFill/>
          </a:ln>
        </p:spPr>
      </p:sp>
      <p:sp>
        <p:nvSpPr>
          <p:cNvPr id="750" name="Google Shape;750;p31"/>
          <p:cNvSpPr txBox="1"/>
          <p:nvPr/>
        </p:nvSpPr>
        <p:spPr>
          <a:xfrm>
            <a:off x="2774401" y="9510000"/>
            <a:ext cx="18543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Pooja 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Rupchandani</a:t>
            </a:r>
            <a:endParaRPr/>
          </a:p>
        </p:txBody>
      </p:sp>
      <p:sp>
        <p:nvSpPr>
          <p:cNvPr id="751" name="Google Shape;751;p31"/>
          <p:cNvSpPr/>
          <p:nvPr/>
        </p:nvSpPr>
        <p:spPr>
          <a:xfrm>
            <a:off x="4797290" y="7429617"/>
            <a:ext cx="1546467" cy="1997629"/>
          </a:xfrm>
          <a:custGeom>
            <a:rect b="b" l="l" r="r" t="t"/>
            <a:pathLst>
              <a:path extrusionOk="0" h="1997629" w="1546467">
                <a:moveTo>
                  <a:pt x="0" y="0"/>
                </a:moveTo>
                <a:lnTo>
                  <a:pt x="1546467" y="0"/>
                </a:lnTo>
                <a:lnTo>
                  <a:pt x="1546467" y="1997628"/>
                </a:lnTo>
                <a:lnTo>
                  <a:pt x="0" y="1997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63262" l="-229176" r="-517993" t="-564209"/>
            </a:stretch>
          </a:blipFill>
          <a:ln>
            <a:noFill/>
          </a:ln>
        </p:spPr>
      </p:sp>
      <p:sp>
        <p:nvSpPr>
          <p:cNvPr id="752" name="Google Shape;752;p31"/>
          <p:cNvSpPr txBox="1"/>
          <p:nvPr/>
        </p:nvSpPr>
        <p:spPr>
          <a:xfrm>
            <a:off x="4997178" y="9510004"/>
            <a:ext cx="1146691" cy="613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Samiksha 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Bhoyar</a:t>
            </a:r>
            <a:endParaRPr/>
          </a:p>
        </p:txBody>
      </p:sp>
      <p:sp>
        <p:nvSpPr>
          <p:cNvPr id="753" name="Google Shape;753;p31"/>
          <p:cNvSpPr/>
          <p:nvPr/>
        </p:nvSpPr>
        <p:spPr>
          <a:xfrm>
            <a:off x="6788460" y="7429617"/>
            <a:ext cx="1515475" cy="1997629"/>
          </a:xfrm>
          <a:custGeom>
            <a:rect b="b" l="l" r="r" t="t"/>
            <a:pathLst>
              <a:path extrusionOk="0" h="1997629" w="1515475">
                <a:moveTo>
                  <a:pt x="0" y="0"/>
                </a:moveTo>
                <a:lnTo>
                  <a:pt x="1515475" y="0"/>
                </a:lnTo>
                <a:lnTo>
                  <a:pt x="1515475" y="1997628"/>
                </a:lnTo>
                <a:lnTo>
                  <a:pt x="0" y="1997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54805" l="-78618" r="-665833" t="-551073"/>
            </a:stretch>
          </a:blipFill>
          <a:ln>
            <a:noFill/>
          </a:ln>
        </p:spPr>
      </p:sp>
      <p:sp>
        <p:nvSpPr>
          <p:cNvPr id="754" name="Google Shape;754;p31"/>
          <p:cNvSpPr txBox="1"/>
          <p:nvPr/>
        </p:nvSpPr>
        <p:spPr>
          <a:xfrm>
            <a:off x="7142401" y="9510000"/>
            <a:ext cx="9849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Rutika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Mohari</a:t>
            </a:r>
            <a:endParaRPr/>
          </a:p>
        </p:txBody>
      </p:sp>
      <p:sp>
        <p:nvSpPr>
          <p:cNvPr id="755" name="Google Shape;755;p31"/>
          <p:cNvSpPr/>
          <p:nvPr/>
        </p:nvSpPr>
        <p:spPr>
          <a:xfrm>
            <a:off x="8796847" y="7429617"/>
            <a:ext cx="1566527" cy="1897412"/>
          </a:xfrm>
          <a:custGeom>
            <a:rect b="b" l="l" r="r" t="t"/>
            <a:pathLst>
              <a:path extrusionOk="0" h="1897412" w="1566527">
                <a:moveTo>
                  <a:pt x="0" y="0"/>
                </a:moveTo>
                <a:lnTo>
                  <a:pt x="1566526" y="0"/>
                </a:lnTo>
                <a:lnTo>
                  <a:pt x="1566526" y="1897412"/>
                </a:lnTo>
                <a:lnTo>
                  <a:pt x="0" y="1897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27354" l="-747818" r="-86674" t="-663753"/>
            </a:stretch>
          </a:blipFill>
          <a:ln>
            <a:noFill/>
          </a:ln>
        </p:spPr>
      </p:sp>
      <p:sp>
        <p:nvSpPr>
          <p:cNvPr id="756" name="Google Shape;756;p31"/>
          <p:cNvSpPr txBox="1"/>
          <p:nvPr/>
        </p:nvSpPr>
        <p:spPr>
          <a:xfrm>
            <a:off x="9374176" y="9510000"/>
            <a:ext cx="8541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Pooja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Dubey</a:t>
            </a:r>
            <a:endParaRPr/>
          </a:p>
        </p:txBody>
      </p:sp>
      <p:sp>
        <p:nvSpPr>
          <p:cNvPr id="757" name="Google Shape;757;p31"/>
          <p:cNvSpPr/>
          <p:nvPr/>
        </p:nvSpPr>
        <p:spPr>
          <a:xfrm>
            <a:off x="10611994" y="7429617"/>
            <a:ext cx="1531124" cy="1941118"/>
          </a:xfrm>
          <a:custGeom>
            <a:rect b="b" l="l" r="r" t="t"/>
            <a:pathLst>
              <a:path extrusionOk="0" h="1941118" w="1531124">
                <a:moveTo>
                  <a:pt x="0" y="0"/>
                </a:moveTo>
                <a:lnTo>
                  <a:pt x="1531124" y="0"/>
                </a:lnTo>
                <a:lnTo>
                  <a:pt x="1531124" y="1941118"/>
                </a:lnTo>
                <a:lnTo>
                  <a:pt x="0" y="1941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58874" l="-695006" r="-73501" t="-409930"/>
            </a:stretch>
          </a:blipFill>
          <a:ln>
            <a:noFill/>
          </a:ln>
        </p:spPr>
      </p:sp>
      <p:sp>
        <p:nvSpPr>
          <p:cNvPr id="758" name="Google Shape;758;p31"/>
          <p:cNvSpPr txBox="1"/>
          <p:nvPr/>
        </p:nvSpPr>
        <p:spPr>
          <a:xfrm>
            <a:off x="10856774" y="9510000"/>
            <a:ext cx="13521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shubham</a:t>
            </a:r>
            <a:endParaRPr/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6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vyas</a:t>
            </a:r>
            <a:endParaRPr/>
          </a:p>
        </p:txBody>
      </p:sp>
      <p:sp>
        <p:nvSpPr>
          <p:cNvPr id="759" name="Google Shape;759;p31"/>
          <p:cNvSpPr txBox="1"/>
          <p:nvPr/>
        </p:nvSpPr>
        <p:spPr>
          <a:xfrm>
            <a:off x="16201199" y="10000825"/>
            <a:ext cx="2055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62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MANY MORE….</a:t>
            </a:r>
            <a:endParaRPr/>
          </a:p>
        </p:txBody>
      </p:sp>
      <p:sp>
        <p:nvSpPr>
          <p:cNvPr id="760" name="Google Shape;760;p31"/>
          <p:cNvSpPr/>
          <p:nvPr/>
        </p:nvSpPr>
        <p:spPr>
          <a:xfrm>
            <a:off x="12345859" y="1623161"/>
            <a:ext cx="5725205" cy="1971520"/>
          </a:xfrm>
          <a:custGeom>
            <a:rect b="b" l="l" r="r" t="t"/>
            <a:pathLst>
              <a:path extrusionOk="0" h="1971520" w="5725205">
                <a:moveTo>
                  <a:pt x="0" y="0"/>
                </a:moveTo>
                <a:lnTo>
                  <a:pt x="5725206" y="0"/>
                </a:lnTo>
                <a:lnTo>
                  <a:pt x="5725206" y="1971520"/>
                </a:lnTo>
                <a:lnTo>
                  <a:pt x="0" y="1971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9634" l="0" r="-97581" t="-81094"/>
            </a:stretch>
          </a:blipFill>
          <a:ln>
            <a:noFill/>
          </a:ln>
        </p:spPr>
      </p:sp>
      <p:sp>
        <p:nvSpPr>
          <p:cNvPr id="761" name="Google Shape;761;p31"/>
          <p:cNvSpPr/>
          <p:nvPr/>
        </p:nvSpPr>
        <p:spPr>
          <a:xfrm>
            <a:off x="12356191" y="4464777"/>
            <a:ext cx="5725205" cy="2036312"/>
          </a:xfrm>
          <a:custGeom>
            <a:rect b="b" l="l" r="r" t="t"/>
            <a:pathLst>
              <a:path extrusionOk="0" h="2036312" w="5725205">
                <a:moveTo>
                  <a:pt x="0" y="0"/>
                </a:moveTo>
                <a:lnTo>
                  <a:pt x="5725206" y="0"/>
                </a:lnTo>
                <a:lnTo>
                  <a:pt x="5725206" y="2036312"/>
                </a:lnTo>
                <a:lnTo>
                  <a:pt x="0" y="2036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46202" l="0" r="-102593" t="-6085"/>
            </a:stretch>
          </a:blipFill>
          <a:ln>
            <a:noFill/>
          </a:ln>
        </p:spPr>
      </p:sp>
      <p:sp>
        <p:nvSpPr>
          <p:cNvPr id="762" name="Google Shape;762;p31"/>
          <p:cNvSpPr txBox="1"/>
          <p:nvPr/>
        </p:nvSpPr>
        <p:spPr>
          <a:xfrm>
            <a:off x="12581079" y="3707246"/>
            <a:ext cx="1097095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Himanshu </a:t>
            </a:r>
            <a:endParaRPr/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Mhatre</a:t>
            </a:r>
            <a:endParaRPr/>
          </a:p>
        </p:txBody>
      </p:sp>
      <p:sp>
        <p:nvSpPr>
          <p:cNvPr id="763" name="Google Shape;763;p31"/>
          <p:cNvSpPr txBox="1"/>
          <p:nvPr/>
        </p:nvSpPr>
        <p:spPr>
          <a:xfrm>
            <a:off x="14233073" y="3743979"/>
            <a:ext cx="1339846" cy="265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Divya  Jagtap</a:t>
            </a:r>
            <a:endParaRPr/>
          </a:p>
        </p:txBody>
      </p:sp>
      <p:sp>
        <p:nvSpPr>
          <p:cNvPr id="764" name="Google Shape;764;p31"/>
          <p:cNvSpPr txBox="1"/>
          <p:nvPr/>
        </p:nvSpPr>
        <p:spPr>
          <a:xfrm>
            <a:off x="16206738" y="3765627"/>
            <a:ext cx="1424758" cy="265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Nikhil Mattani</a:t>
            </a:r>
            <a:endParaRPr/>
          </a:p>
        </p:txBody>
      </p:sp>
      <p:sp>
        <p:nvSpPr>
          <p:cNvPr id="765" name="Google Shape;765;p31"/>
          <p:cNvSpPr txBox="1"/>
          <p:nvPr/>
        </p:nvSpPr>
        <p:spPr>
          <a:xfrm>
            <a:off x="12473686" y="6653489"/>
            <a:ext cx="1252257" cy="265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Sahil Sapate</a:t>
            </a:r>
            <a:endParaRPr/>
          </a:p>
        </p:txBody>
      </p:sp>
      <p:sp>
        <p:nvSpPr>
          <p:cNvPr id="766" name="Google Shape;766;p31"/>
          <p:cNvSpPr txBox="1"/>
          <p:nvPr/>
        </p:nvSpPr>
        <p:spPr>
          <a:xfrm>
            <a:off x="14392692" y="6653489"/>
            <a:ext cx="1294330" cy="265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Aboli Bhoyar</a:t>
            </a:r>
            <a:endParaRPr/>
          </a:p>
        </p:txBody>
      </p:sp>
      <p:sp>
        <p:nvSpPr>
          <p:cNvPr id="767" name="Google Shape;767;p31"/>
          <p:cNvSpPr txBox="1"/>
          <p:nvPr/>
        </p:nvSpPr>
        <p:spPr>
          <a:xfrm>
            <a:off x="16495653" y="6672539"/>
            <a:ext cx="988597" cy="265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Atul Sahu</a:t>
            </a:r>
            <a:endParaRPr/>
          </a:p>
        </p:txBody>
      </p:sp>
      <p:sp>
        <p:nvSpPr>
          <p:cNvPr id="768" name="Google Shape;768;p31"/>
          <p:cNvSpPr/>
          <p:nvPr/>
        </p:nvSpPr>
        <p:spPr>
          <a:xfrm>
            <a:off x="12356191" y="7429617"/>
            <a:ext cx="5623402" cy="2234941"/>
          </a:xfrm>
          <a:custGeom>
            <a:rect b="b" l="l" r="r" t="t"/>
            <a:pathLst>
              <a:path extrusionOk="0" h="2234941" w="5623402">
                <a:moveTo>
                  <a:pt x="0" y="0"/>
                </a:moveTo>
                <a:lnTo>
                  <a:pt x="5623402" y="0"/>
                </a:lnTo>
                <a:lnTo>
                  <a:pt x="5623402" y="2234941"/>
                </a:lnTo>
                <a:lnTo>
                  <a:pt x="0" y="2234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35758" l="-101804" r="0" t="0"/>
            </a:stretch>
          </a:blipFill>
          <a:ln>
            <a:noFill/>
          </a:ln>
        </p:spPr>
      </p:sp>
      <p:sp>
        <p:nvSpPr>
          <p:cNvPr id="769" name="Google Shape;769;p31"/>
          <p:cNvSpPr txBox="1"/>
          <p:nvPr/>
        </p:nvSpPr>
        <p:spPr>
          <a:xfrm>
            <a:off x="12532727" y="9576460"/>
            <a:ext cx="1255954" cy="265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Simran Kaur</a:t>
            </a:r>
            <a:endParaRPr/>
          </a:p>
        </p:txBody>
      </p:sp>
      <p:sp>
        <p:nvSpPr>
          <p:cNvPr id="770" name="Google Shape;770;p31"/>
          <p:cNvSpPr txBox="1"/>
          <p:nvPr/>
        </p:nvSpPr>
        <p:spPr>
          <a:xfrm>
            <a:off x="14246849" y="9576460"/>
            <a:ext cx="1707797" cy="265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Tabish Dhanvijay</a:t>
            </a:r>
            <a:endParaRPr/>
          </a:p>
        </p:txBody>
      </p:sp>
      <p:sp>
        <p:nvSpPr>
          <p:cNvPr id="771" name="Google Shape;771;p31"/>
          <p:cNvSpPr txBox="1"/>
          <p:nvPr/>
        </p:nvSpPr>
        <p:spPr>
          <a:xfrm>
            <a:off x="16062802" y="9579450"/>
            <a:ext cx="1854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Ahmed Khan</a:t>
            </a:r>
            <a:endParaRPr/>
          </a:p>
        </p:txBody>
      </p:sp>
      <p:sp>
        <p:nvSpPr>
          <p:cNvPr id="772" name="Google Shape;772;p31"/>
          <p:cNvSpPr/>
          <p:nvPr/>
        </p:nvSpPr>
        <p:spPr>
          <a:xfrm>
            <a:off x="2179549" y="135473"/>
            <a:ext cx="1352037" cy="1352037"/>
          </a:xfrm>
          <a:custGeom>
            <a:rect b="b" l="l" r="r" t="t"/>
            <a:pathLst>
              <a:path extrusionOk="0" h="1352037" w="1352037">
                <a:moveTo>
                  <a:pt x="0" y="0"/>
                </a:moveTo>
                <a:lnTo>
                  <a:pt x="1352037" y="0"/>
                </a:lnTo>
                <a:lnTo>
                  <a:pt x="1352037" y="1352037"/>
                </a:lnTo>
                <a:lnTo>
                  <a:pt x="0" y="1352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221140" y="927448"/>
            <a:ext cx="8553615" cy="8553615"/>
          </a:xfrm>
          <a:custGeom>
            <a:rect b="b" l="l" r="r" t="t"/>
            <a:pathLst>
              <a:path extrusionOk="0"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4"/>
          <p:cNvSpPr/>
          <p:nvPr/>
        </p:nvSpPr>
        <p:spPr>
          <a:xfrm>
            <a:off x="14525294" y="6524294"/>
            <a:ext cx="2734006" cy="2734006"/>
          </a:xfrm>
          <a:custGeom>
            <a:rect b="b" l="l" r="r" t="t"/>
            <a:pathLst>
              <a:path extrusionOk="0" h="2734006" w="2734006">
                <a:moveTo>
                  <a:pt x="0" y="0"/>
                </a:moveTo>
                <a:lnTo>
                  <a:pt x="2734006" y="0"/>
                </a:lnTo>
                <a:lnTo>
                  <a:pt x="2734006" y="2734006"/>
                </a:lnTo>
                <a:lnTo>
                  <a:pt x="0" y="27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4"/>
          <p:cNvSpPr/>
          <p:nvPr/>
        </p:nvSpPr>
        <p:spPr>
          <a:xfrm flipH="1" rot="7901713">
            <a:off x="369264" y="-14654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4"/>
          <p:cNvSpPr/>
          <p:nvPr/>
        </p:nvSpPr>
        <p:spPr>
          <a:xfrm rot="7901713">
            <a:off x="-1456491" y="7699667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 rot="7885646">
            <a:off x="5439295" y="1114148"/>
            <a:ext cx="5461122" cy="815209"/>
          </a:xfrm>
          <a:custGeom>
            <a:rect b="b" l="l" r="r" t="t"/>
            <a:pathLst>
              <a:path extrusionOk="0"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8566" l="0" r="0" t="-42141"/>
            </a:stretch>
          </a:blipFill>
          <a:ln>
            <a:noFill/>
          </a:ln>
        </p:spPr>
      </p:sp>
      <p:sp>
        <p:nvSpPr>
          <p:cNvPr id="112" name="Google Shape;112;p14"/>
          <p:cNvSpPr/>
          <p:nvPr/>
        </p:nvSpPr>
        <p:spPr>
          <a:xfrm flipH="1" rot="7885646">
            <a:off x="-1701861" y="8200655"/>
            <a:ext cx="5461122" cy="815209"/>
          </a:xfrm>
          <a:custGeom>
            <a:rect b="b" l="l" r="r" t="t"/>
            <a:pathLst>
              <a:path extrusionOk="0"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8566" l="0" r="0" t="-42141"/>
            </a:stretch>
          </a:blipFill>
          <a:ln>
            <a:noFill/>
          </a:ln>
        </p:spPr>
      </p:sp>
      <p:sp>
        <p:nvSpPr>
          <p:cNvPr id="113" name="Google Shape;113;p14"/>
          <p:cNvSpPr/>
          <p:nvPr/>
        </p:nvSpPr>
        <p:spPr>
          <a:xfrm>
            <a:off x="670923" y="1377231"/>
            <a:ext cx="7654049" cy="7654049"/>
          </a:xfrm>
          <a:custGeom>
            <a:rect b="b" l="l" r="r" t="t"/>
            <a:pathLst>
              <a:path extrusionOk="0"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14"/>
          <p:cNvSpPr/>
          <p:nvPr/>
        </p:nvSpPr>
        <p:spPr>
          <a:xfrm>
            <a:off x="1093944" y="1800252"/>
            <a:ext cx="6808007" cy="6808007"/>
          </a:xfrm>
          <a:custGeom>
            <a:rect b="b" l="l" r="r" t="t"/>
            <a:pathLst>
              <a:path extrusionOk="0"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4"/>
          <p:cNvSpPr/>
          <p:nvPr/>
        </p:nvSpPr>
        <p:spPr>
          <a:xfrm>
            <a:off x="14716842" y="6715842"/>
            <a:ext cx="2350909" cy="2350909"/>
          </a:xfrm>
          <a:custGeom>
            <a:rect b="b" l="l" r="r" t="t"/>
            <a:pathLst>
              <a:path extrusionOk="0" h="2350909" w="2350909">
                <a:moveTo>
                  <a:pt x="0" y="0"/>
                </a:moveTo>
                <a:lnTo>
                  <a:pt x="2350909" y="0"/>
                </a:lnTo>
                <a:lnTo>
                  <a:pt x="2350909" y="2350909"/>
                </a:lnTo>
                <a:lnTo>
                  <a:pt x="0" y="2350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4"/>
          <p:cNvSpPr/>
          <p:nvPr/>
        </p:nvSpPr>
        <p:spPr>
          <a:xfrm>
            <a:off x="7323616" y="7606902"/>
            <a:ext cx="1001357" cy="1001357"/>
          </a:xfrm>
          <a:custGeom>
            <a:rect b="b" l="l" r="r" t="t"/>
            <a:pathLst>
              <a:path extrusionOk="0"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4"/>
          <p:cNvSpPr/>
          <p:nvPr/>
        </p:nvSpPr>
        <p:spPr>
          <a:xfrm flipH="1">
            <a:off x="1326424" y="2032744"/>
            <a:ext cx="6343048" cy="6343022"/>
          </a:xfrm>
          <a:custGeom>
            <a:rect b="b" l="l" r="r" t="t"/>
            <a:pathLst>
              <a:path extrusionOk="0" h="6349975" w="6350000">
                <a:moveTo>
                  <a:pt x="0" y="3175025"/>
                </a:moveTo>
                <a:cubicBezTo>
                  <a:pt x="0" y="4928451"/>
                  <a:pt x="1421524" y="6349975"/>
                  <a:pt x="3175000" y="6349975"/>
                </a:cubicBezTo>
                <a:cubicBezTo>
                  <a:pt x="4928502" y="6349975"/>
                  <a:pt x="6350000" y="4928451"/>
                  <a:pt x="6350000" y="3175025"/>
                </a:cubicBezTo>
                <a:cubicBezTo>
                  <a:pt x="6350000" y="1421511"/>
                  <a:pt x="4928502" y="0"/>
                  <a:pt x="3175000" y="0"/>
                </a:cubicBezTo>
                <a:cubicBezTo>
                  <a:pt x="1421498" y="0"/>
                  <a:pt x="0" y="1421511"/>
                  <a:pt x="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72787" r="-9385" t="-2149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14797121" y="6796126"/>
            <a:ext cx="2190351" cy="2190343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14834992" y="6796126"/>
            <a:ext cx="2190343" cy="2190343"/>
          </a:xfrm>
          <a:custGeom>
            <a:rect b="b" l="l" r="r" t="t"/>
            <a:pathLst>
              <a:path extrusionOk="0" h="2190343" w="2190343">
                <a:moveTo>
                  <a:pt x="0" y="0"/>
                </a:moveTo>
                <a:lnTo>
                  <a:pt x="2190342" y="0"/>
                </a:lnTo>
                <a:lnTo>
                  <a:pt x="2190342" y="2190342"/>
                </a:lnTo>
                <a:lnTo>
                  <a:pt x="0" y="2190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14"/>
          <p:cNvSpPr txBox="1"/>
          <p:nvPr/>
        </p:nvSpPr>
        <p:spPr>
          <a:xfrm>
            <a:off x="9268197" y="1772737"/>
            <a:ext cx="7991103" cy="4801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2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Chanakyans is an offline &amp; online education platform to help individuals develop their professional potential in the most engaging learning environment. Our vision is to design and deliver a quality learning program to drive the growth of the sector and make India a global hub for Information technology &amp; core engineering.</a:t>
            </a:r>
            <a:endParaRPr/>
          </a:p>
          <a:p>
            <a:pPr indent="0" lvl="0" marL="0" marR="0" rtl="0" algn="just">
              <a:lnSpc>
                <a:spcPct val="152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1009239" y="1019175"/>
            <a:ext cx="6250061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About Chanakyans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8580423" y="7573906"/>
            <a:ext cx="5880969" cy="2165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“We intend to create intellectual curiosity, creativity &amp; compassion in the students to build an industry-ready workforce to serve the corporates with the best talents. We intend to build a bridge between the industry &amp; workforce by creating an ecosystem.”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10343553" y="6902476"/>
            <a:ext cx="3862389" cy="57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4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Ideology</a:t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492952" y="448215"/>
            <a:ext cx="1352037" cy="1352037"/>
          </a:xfrm>
          <a:custGeom>
            <a:rect b="b" l="l" r="r" t="t"/>
            <a:pathLst>
              <a:path extrusionOk="0" h="1352037" w="1352037">
                <a:moveTo>
                  <a:pt x="0" y="0"/>
                </a:moveTo>
                <a:lnTo>
                  <a:pt x="1352037" y="0"/>
                </a:lnTo>
                <a:lnTo>
                  <a:pt x="1352037" y="1352037"/>
                </a:lnTo>
                <a:lnTo>
                  <a:pt x="0" y="1352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2"/>
          <p:cNvSpPr/>
          <p:nvPr/>
        </p:nvSpPr>
        <p:spPr>
          <a:xfrm rot="2816745">
            <a:off x="13269609" y="5402034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8" name="Google Shape;778;p32"/>
          <p:cNvSpPr/>
          <p:nvPr/>
        </p:nvSpPr>
        <p:spPr>
          <a:xfrm rot="2816745">
            <a:off x="8347912" y="-23683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9" name="Google Shape;779;p32"/>
          <p:cNvSpPr/>
          <p:nvPr/>
        </p:nvSpPr>
        <p:spPr>
          <a:xfrm rot="2816745">
            <a:off x="6909257" y="768153"/>
            <a:ext cx="5461122" cy="1257455"/>
          </a:xfrm>
          <a:custGeom>
            <a:rect b="b" l="l" r="r" t="t"/>
            <a:pathLst>
              <a:path extrusionOk="0"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445" l="0" r="0" t="-13159"/>
            </a:stretch>
          </a:blipFill>
          <a:ln>
            <a:noFill/>
          </a:ln>
        </p:spPr>
      </p:sp>
      <p:sp>
        <p:nvSpPr>
          <p:cNvPr id="780" name="Google Shape;780;p32"/>
          <p:cNvSpPr/>
          <p:nvPr/>
        </p:nvSpPr>
        <p:spPr>
          <a:xfrm rot="2816745">
            <a:off x="14681699" y="9227038"/>
            <a:ext cx="5461122" cy="1257455"/>
          </a:xfrm>
          <a:custGeom>
            <a:rect b="b" l="l" r="r" t="t"/>
            <a:pathLst>
              <a:path extrusionOk="0"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445" l="0" r="0" t="-13159"/>
            </a:stretch>
          </a:blipFill>
          <a:ln>
            <a:noFill/>
          </a:ln>
        </p:spPr>
      </p:sp>
      <p:sp>
        <p:nvSpPr>
          <p:cNvPr id="781" name="Google Shape;781;p32"/>
          <p:cNvSpPr/>
          <p:nvPr/>
        </p:nvSpPr>
        <p:spPr>
          <a:xfrm>
            <a:off x="9646416" y="971133"/>
            <a:ext cx="8344733" cy="8344733"/>
          </a:xfrm>
          <a:custGeom>
            <a:rect b="b" l="l" r="r" t="t"/>
            <a:pathLst>
              <a:path extrusionOk="0" h="8344733" w="8344733">
                <a:moveTo>
                  <a:pt x="0" y="0"/>
                </a:moveTo>
                <a:lnTo>
                  <a:pt x="8344733" y="0"/>
                </a:lnTo>
                <a:lnTo>
                  <a:pt x="8344733" y="8344734"/>
                </a:lnTo>
                <a:lnTo>
                  <a:pt x="0" y="8344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2" name="Google Shape;782;p32"/>
          <p:cNvSpPr/>
          <p:nvPr/>
        </p:nvSpPr>
        <p:spPr>
          <a:xfrm>
            <a:off x="9939369" y="1264086"/>
            <a:ext cx="7758829" cy="7758829"/>
          </a:xfrm>
          <a:custGeom>
            <a:rect b="b" l="l" r="r" t="t"/>
            <a:pathLst>
              <a:path extrusionOk="0" h="7758829" w="7758829">
                <a:moveTo>
                  <a:pt x="0" y="0"/>
                </a:moveTo>
                <a:lnTo>
                  <a:pt x="7758828" y="0"/>
                </a:lnTo>
                <a:lnTo>
                  <a:pt x="7758828" y="7758828"/>
                </a:lnTo>
                <a:lnTo>
                  <a:pt x="0" y="7758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3" name="Google Shape;783;p32"/>
          <p:cNvSpPr/>
          <p:nvPr/>
        </p:nvSpPr>
        <p:spPr>
          <a:xfrm>
            <a:off x="10368181" y="1692898"/>
            <a:ext cx="6901204" cy="6901204"/>
          </a:xfrm>
          <a:custGeom>
            <a:rect b="b" l="l" r="r" t="t"/>
            <a:pathLst>
              <a:path extrusionOk="0" h="6901204" w="6901204">
                <a:moveTo>
                  <a:pt x="0" y="0"/>
                </a:moveTo>
                <a:lnTo>
                  <a:pt x="6901204" y="0"/>
                </a:lnTo>
                <a:lnTo>
                  <a:pt x="6901204" y="6901204"/>
                </a:lnTo>
                <a:lnTo>
                  <a:pt x="0" y="6901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84" name="Google Shape;784;p32"/>
          <p:cNvGrpSpPr/>
          <p:nvPr/>
        </p:nvGrpSpPr>
        <p:grpSpPr>
          <a:xfrm>
            <a:off x="10757617" y="2082334"/>
            <a:ext cx="6122332" cy="6122332"/>
            <a:chOff x="0" y="0"/>
            <a:chExt cx="812800" cy="812800"/>
          </a:xfrm>
        </p:grpSpPr>
        <p:sp>
          <p:nvSpPr>
            <p:cNvPr id="785" name="Google Shape;785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7" name="Google Shape;787;p32"/>
          <p:cNvSpPr/>
          <p:nvPr/>
        </p:nvSpPr>
        <p:spPr>
          <a:xfrm>
            <a:off x="9838958" y="7431297"/>
            <a:ext cx="1162805" cy="1162805"/>
          </a:xfrm>
          <a:custGeom>
            <a:rect b="b" l="l" r="r" t="t"/>
            <a:pathLst>
              <a:path extrusionOk="0" h="1162805" w="1162805">
                <a:moveTo>
                  <a:pt x="0" y="0"/>
                </a:moveTo>
                <a:lnTo>
                  <a:pt x="1162805" y="0"/>
                </a:lnTo>
                <a:lnTo>
                  <a:pt x="1162805" y="1162805"/>
                </a:lnTo>
                <a:lnTo>
                  <a:pt x="0" y="1162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8" name="Google Shape;788;p32"/>
          <p:cNvSpPr/>
          <p:nvPr/>
        </p:nvSpPr>
        <p:spPr>
          <a:xfrm>
            <a:off x="11001763" y="1028700"/>
            <a:ext cx="5656346" cy="9516461"/>
          </a:xfrm>
          <a:custGeom>
            <a:rect b="b" l="l" r="r" t="t"/>
            <a:pathLst>
              <a:path extrusionOk="0" h="9516461" w="5656346">
                <a:moveTo>
                  <a:pt x="0" y="0"/>
                </a:moveTo>
                <a:lnTo>
                  <a:pt x="5656346" y="0"/>
                </a:lnTo>
                <a:lnTo>
                  <a:pt x="5656346" y="9516461"/>
                </a:lnTo>
                <a:lnTo>
                  <a:pt x="0" y="9516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89" name="Google Shape;789;p32"/>
          <p:cNvGrpSpPr/>
          <p:nvPr/>
        </p:nvGrpSpPr>
        <p:grpSpPr>
          <a:xfrm>
            <a:off x="1354784" y="5212554"/>
            <a:ext cx="6010515" cy="707725"/>
            <a:chOff x="0" y="-57150"/>
            <a:chExt cx="3936804" cy="463550"/>
          </a:xfrm>
        </p:grpSpPr>
        <p:sp>
          <p:nvSpPr>
            <p:cNvPr id="790" name="Google Shape;790;p32"/>
            <p:cNvSpPr/>
            <p:nvPr/>
          </p:nvSpPr>
          <p:spPr>
            <a:xfrm>
              <a:off x="0" y="0"/>
              <a:ext cx="3936804" cy="406400"/>
            </a:xfrm>
            <a:custGeom>
              <a:rect b="b" l="l" r="r" t="t"/>
              <a:pathLst>
                <a:path extrusionOk="0" h="406400" w="3936804">
                  <a:moveTo>
                    <a:pt x="3733604" y="0"/>
                  </a:moveTo>
                  <a:cubicBezTo>
                    <a:pt x="3845828" y="0"/>
                    <a:pt x="3936804" y="90976"/>
                    <a:pt x="3936804" y="203200"/>
                  </a:cubicBezTo>
                  <a:cubicBezTo>
                    <a:pt x="3936804" y="315424"/>
                    <a:pt x="3845828" y="406400"/>
                    <a:pt x="37336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2"/>
            <p:cNvSpPr txBox="1"/>
            <p:nvPr/>
          </p:nvSpPr>
          <p:spPr>
            <a:xfrm>
              <a:off x="0" y="-57150"/>
              <a:ext cx="3936804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32"/>
          <p:cNvGrpSpPr/>
          <p:nvPr/>
        </p:nvGrpSpPr>
        <p:grpSpPr>
          <a:xfrm>
            <a:off x="1354784" y="6287337"/>
            <a:ext cx="6010515" cy="707725"/>
            <a:chOff x="0" y="-57150"/>
            <a:chExt cx="3936804" cy="463550"/>
          </a:xfrm>
        </p:grpSpPr>
        <p:sp>
          <p:nvSpPr>
            <p:cNvPr id="793" name="Google Shape;793;p32"/>
            <p:cNvSpPr/>
            <p:nvPr/>
          </p:nvSpPr>
          <p:spPr>
            <a:xfrm>
              <a:off x="0" y="0"/>
              <a:ext cx="3936804" cy="406400"/>
            </a:xfrm>
            <a:custGeom>
              <a:rect b="b" l="l" r="r" t="t"/>
              <a:pathLst>
                <a:path extrusionOk="0" h="406400" w="3936804">
                  <a:moveTo>
                    <a:pt x="3733604" y="0"/>
                  </a:moveTo>
                  <a:cubicBezTo>
                    <a:pt x="3845828" y="0"/>
                    <a:pt x="3936804" y="90976"/>
                    <a:pt x="3936804" y="203200"/>
                  </a:cubicBezTo>
                  <a:cubicBezTo>
                    <a:pt x="3936804" y="315424"/>
                    <a:pt x="3845828" y="406400"/>
                    <a:pt x="37336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2"/>
            <p:cNvSpPr txBox="1"/>
            <p:nvPr/>
          </p:nvSpPr>
          <p:spPr>
            <a:xfrm>
              <a:off x="0" y="-57150"/>
              <a:ext cx="3936804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p32"/>
          <p:cNvGrpSpPr/>
          <p:nvPr/>
        </p:nvGrpSpPr>
        <p:grpSpPr>
          <a:xfrm>
            <a:off x="1354784" y="7316122"/>
            <a:ext cx="6010515" cy="707725"/>
            <a:chOff x="0" y="-57150"/>
            <a:chExt cx="3936804" cy="463550"/>
          </a:xfrm>
        </p:grpSpPr>
        <p:sp>
          <p:nvSpPr>
            <p:cNvPr id="796" name="Google Shape;796;p32"/>
            <p:cNvSpPr/>
            <p:nvPr/>
          </p:nvSpPr>
          <p:spPr>
            <a:xfrm>
              <a:off x="0" y="0"/>
              <a:ext cx="3936804" cy="406400"/>
            </a:xfrm>
            <a:custGeom>
              <a:rect b="b" l="l" r="r" t="t"/>
              <a:pathLst>
                <a:path extrusionOk="0" h="406400" w="3936804">
                  <a:moveTo>
                    <a:pt x="3733604" y="0"/>
                  </a:moveTo>
                  <a:cubicBezTo>
                    <a:pt x="3845828" y="0"/>
                    <a:pt x="3936804" y="90976"/>
                    <a:pt x="3936804" y="203200"/>
                  </a:cubicBezTo>
                  <a:cubicBezTo>
                    <a:pt x="3936804" y="315424"/>
                    <a:pt x="3845828" y="406400"/>
                    <a:pt x="37336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2"/>
            <p:cNvSpPr txBox="1"/>
            <p:nvPr/>
          </p:nvSpPr>
          <p:spPr>
            <a:xfrm>
              <a:off x="0" y="-57150"/>
              <a:ext cx="3936804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32"/>
          <p:cNvGrpSpPr/>
          <p:nvPr/>
        </p:nvGrpSpPr>
        <p:grpSpPr>
          <a:xfrm>
            <a:off x="1354784" y="8389425"/>
            <a:ext cx="6010515" cy="707725"/>
            <a:chOff x="0" y="-57150"/>
            <a:chExt cx="3936804" cy="463550"/>
          </a:xfrm>
        </p:grpSpPr>
        <p:sp>
          <p:nvSpPr>
            <p:cNvPr id="799" name="Google Shape;799;p32"/>
            <p:cNvSpPr/>
            <p:nvPr/>
          </p:nvSpPr>
          <p:spPr>
            <a:xfrm>
              <a:off x="0" y="0"/>
              <a:ext cx="3936804" cy="406400"/>
            </a:xfrm>
            <a:custGeom>
              <a:rect b="b" l="l" r="r" t="t"/>
              <a:pathLst>
                <a:path extrusionOk="0" h="406400" w="3936804">
                  <a:moveTo>
                    <a:pt x="3733604" y="0"/>
                  </a:moveTo>
                  <a:cubicBezTo>
                    <a:pt x="3845828" y="0"/>
                    <a:pt x="3936804" y="90976"/>
                    <a:pt x="3936804" y="203200"/>
                  </a:cubicBezTo>
                  <a:cubicBezTo>
                    <a:pt x="3936804" y="315424"/>
                    <a:pt x="3845828" y="406400"/>
                    <a:pt x="37336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2"/>
            <p:cNvSpPr txBox="1"/>
            <p:nvPr/>
          </p:nvSpPr>
          <p:spPr>
            <a:xfrm>
              <a:off x="0" y="-57150"/>
              <a:ext cx="3936804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32"/>
          <p:cNvSpPr/>
          <p:nvPr/>
        </p:nvSpPr>
        <p:spPr>
          <a:xfrm>
            <a:off x="1046572" y="5154668"/>
            <a:ext cx="910752" cy="910752"/>
          </a:xfrm>
          <a:custGeom>
            <a:rect b="b" l="l" r="r" t="t"/>
            <a:pathLst>
              <a:path extrusionOk="0" h="910752" w="910752">
                <a:moveTo>
                  <a:pt x="0" y="0"/>
                </a:moveTo>
                <a:lnTo>
                  <a:pt x="910752" y="0"/>
                </a:lnTo>
                <a:lnTo>
                  <a:pt x="910752" y="910751"/>
                </a:lnTo>
                <a:lnTo>
                  <a:pt x="0" y="910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2" name="Google Shape;802;p32"/>
          <p:cNvSpPr/>
          <p:nvPr/>
        </p:nvSpPr>
        <p:spPr>
          <a:xfrm>
            <a:off x="1028700" y="7259107"/>
            <a:ext cx="910752" cy="910752"/>
          </a:xfrm>
          <a:custGeom>
            <a:rect b="b" l="l" r="r" t="t"/>
            <a:pathLst>
              <a:path extrusionOk="0" h="910752" w="910752">
                <a:moveTo>
                  <a:pt x="0" y="0"/>
                </a:moveTo>
                <a:lnTo>
                  <a:pt x="910752" y="0"/>
                </a:lnTo>
                <a:lnTo>
                  <a:pt x="910752" y="910752"/>
                </a:lnTo>
                <a:lnTo>
                  <a:pt x="0" y="910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3" name="Google Shape;803;p32"/>
          <p:cNvSpPr/>
          <p:nvPr/>
        </p:nvSpPr>
        <p:spPr>
          <a:xfrm>
            <a:off x="1028700" y="8331538"/>
            <a:ext cx="910752" cy="910752"/>
          </a:xfrm>
          <a:custGeom>
            <a:rect b="b" l="l" r="r" t="t"/>
            <a:pathLst>
              <a:path extrusionOk="0" h="910752" w="910752">
                <a:moveTo>
                  <a:pt x="0" y="0"/>
                </a:moveTo>
                <a:lnTo>
                  <a:pt x="910752" y="0"/>
                </a:lnTo>
                <a:lnTo>
                  <a:pt x="910752" y="910752"/>
                </a:lnTo>
                <a:lnTo>
                  <a:pt x="0" y="910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4" name="Google Shape;804;p32"/>
          <p:cNvSpPr/>
          <p:nvPr/>
        </p:nvSpPr>
        <p:spPr>
          <a:xfrm>
            <a:off x="1028700" y="6229451"/>
            <a:ext cx="910752" cy="910752"/>
          </a:xfrm>
          <a:custGeom>
            <a:rect b="b" l="l" r="r" t="t"/>
            <a:pathLst>
              <a:path extrusionOk="0" h="910752" w="910752">
                <a:moveTo>
                  <a:pt x="0" y="0"/>
                </a:moveTo>
                <a:lnTo>
                  <a:pt x="910752" y="0"/>
                </a:lnTo>
                <a:lnTo>
                  <a:pt x="910752" y="910752"/>
                </a:lnTo>
                <a:lnTo>
                  <a:pt x="0" y="910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5" name="Google Shape;805;p32"/>
          <p:cNvSpPr/>
          <p:nvPr/>
        </p:nvSpPr>
        <p:spPr>
          <a:xfrm>
            <a:off x="1261068" y="5385593"/>
            <a:ext cx="481760" cy="479954"/>
          </a:xfrm>
          <a:custGeom>
            <a:rect b="b" l="l" r="r" t="t"/>
            <a:pathLst>
              <a:path extrusionOk="0" h="479954" w="481760">
                <a:moveTo>
                  <a:pt x="0" y="0"/>
                </a:moveTo>
                <a:lnTo>
                  <a:pt x="481760" y="0"/>
                </a:lnTo>
                <a:lnTo>
                  <a:pt x="481760" y="479954"/>
                </a:lnTo>
                <a:lnTo>
                  <a:pt x="0" y="479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6" name="Google Shape;806;p32"/>
          <p:cNvSpPr/>
          <p:nvPr/>
        </p:nvSpPr>
        <p:spPr>
          <a:xfrm>
            <a:off x="1202254" y="6419974"/>
            <a:ext cx="563643" cy="573682"/>
          </a:xfrm>
          <a:custGeom>
            <a:rect b="b" l="l" r="r" t="t"/>
            <a:pathLst>
              <a:path extrusionOk="0" h="573682" w="563643">
                <a:moveTo>
                  <a:pt x="0" y="0"/>
                </a:moveTo>
                <a:lnTo>
                  <a:pt x="563643" y="0"/>
                </a:lnTo>
                <a:lnTo>
                  <a:pt x="563643" y="573683"/>
                </a:lnTo>
                <a:lnTo>
                  <a:pt x="0" y="573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7" name="Google Shape;807;p32"/>
          <p:cNvSpPr/>
          <p:nvPr/>
        </p:nvSpPr>
        <p:spPr>
          <a:xfrm>
            <a:off x="1228162" y="7542449"/>
            <a:ext cx="511828" cy="366597"/>
          </a:xfrm>
          <a:custGeom>
            <a:rect b="b" l="l" r="r" t="t"/>
            <a:pathLst>
              <a:path extrusionOk="0" h="366597" w="511828">
                <a:moveTo>
                  <a:pt x="0" y="0"/>
                </a:moveTo>
                <a:lnTo>
                  <a:pt x="511828" y="0"/>
                </a:lnTo>
                <a:lnTo>
                  <a:pt x="511828" y="366597"/>
                </a:lnTo>
                <a:lnTo>
                  <a:pt x="0" y="366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8" name="Google Shape;808;p32"/>
          <p:cNvSpPr/>
          <p:nvPr/>
        </p:nvSpPr>
        <p:spPr>
          <a:xfrm>
            <a:off x="552138" y="3719789"/>
            <a:ext cx="274146" cy="466632"/>
          </a:xfrm>
          <a:custGeom>
            <a:rect b="b" l="l" r="r" t="t"/>
            <a:pathLst>
              <a:path extrusionOk="0" h="466632" w="274146">
                <a:moveTo>
                  <a:pt x="0" y="0"/>
                </a:moveTo>
                <a:lnTo>
                  <a:pt x="274146" y="0"/>
                </a:lnTo>
                <a:lnTo>
                  <a:pt x="274146" y="466631"/>
                </a:lnTo>
                <a:lnTo>
                  <a:pt x="0" y="466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9" name="Google Shape;809;p32"/>
          <p:cNvSpPr/>
          <p:nvPr/>
        </p:nvSpPr>
        <p:spPr>
          <a:xfrm>
            <a:off x="552138" y="1631184"/>
            <a:ext cx="274146" cy="466632"/>
          </a:xfrm>
          <a:custGeom>
            <a:rect b="b" l="l" r="r" t="t"/>
            <a:pathLst>
              <a:path extrusionOk="0" h="466632" w="274146">
                <a:moveTo>
                  <a:pt x="0" y="0"/>
                </a:moveTo>
                <a:lnTo>
                  <a:pt x="274146" y="0"/>
                </a:lnTo>
                <a:lnTo>
                  <a:pt x="274146" y="466632"/>
                </a:lnTo>
                <a:lnTo>
                  <a:pt x="0" y="466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0" name="Google Shape;810;p32"/>
          <p:cNvSpPr/>
          <p:nvPr/>
        </p:nvSpPr>
        <p:spPr>
          <a:xfrm>
            <a:off x="552138" y="2675895"/>
            <a:ext cx="274146" cy="466632"/>
          </a:xfrm>
          <a:custGeom>
            <a:rect b="b" l="l" r="r" t="t"/>
            <a:pathLst>
              <a:path extrusionOk="0" h="466632" w="274146">
                <a:moveTo>
                  <a:pt x="0" y="0"/>
                </a:moveTo>
                <a:lnTo>
                  <a:pt x="274146" y="0"/>
                </a:lnTo>
                <a:lnTo>
                  <a:pt x="274146" y="466632"/>
                </a:lnTo>
                <a:lnTo>
                  <a:pt x="0" y="466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p32"/>
          <p:cNvSpPr/>
          <p:nvPr/>
        </p:nvSpPr>
        <p:spPr>
          <a:xfrm>
            <a:off x="1220127" y="8521762"/>
            <a:ext cx="501780" cy="501153"/>
          </a:xfrm>
          <a:custGeom>
            <a:rect b="b" l="l" r="r" t="t"/>
            <a:pathLst>
              <a:path extrusionOk="0" h="501153" w="501780">
                <a:moveTo>
                  <a:pt x="0" y="0"/>
                </a:moveTo>
                <a:lnTo>
                  <a:pt x="501780" y="0"/>
                </a:lnTo>
                <a:lnTo>
                  <a:pt x="501780" y="501152"/>
                </a:lnTo>
                <a:lnTo>
                  <a:pt x="0" y="501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2" name="Google Shape;812;p32"/>
          <p:cNvSpPr txBox="1"/>
          <p:nvPr/>
        </p:nvSpPr>
        <p:spPr>
          <a:xfrm>
            <a:off x="552138" y="507523"/>
            <a:ext cx="5189601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 With Us</a:t>
            </a:r>
            <a:endParaRPr/>
          </a:p>
        </p:txBody>
      </p:sp>
      <p:sp>
        <p:nvSpPr>
          <p:cNvPr id="813" name="Google Shape;813;p32"/>
          <p:cNvSpPr txBox="1"/>
          <p:nvPr/>
        </p:nvSpPr>
        <p:spPr>
          <a:xfrm>
            <a:off x="2192399" y="7452374"/>
            <a:ext cx="4747088" cy="457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1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contact@chanakyans.in</a:t>
            </a:r>
            <a:endParaRPr/>
          </a:p>
        </p:txBody>
      </p:sp>
      <p:sp>
        <p:nvSpPr>
          <p:cNvPr id="814" name="Google Shape;814;p32"/>
          <p:cNvSpPr txBox="1"/>
          <p:nvPr/>
        </p:nvSpPr>
        <p:spPr>
          <a:xfrm>
            <a:off x="2192399" y="5330075"/>
            <a:ext cx="5000825" cy="483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5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7038313885, 8602755547</a:t>
            </a:r>
            <a:endParaRPr/>
          </a:p>
        </p:txBody>
      </p:sp>
      <p:sp>
        <p:nvSpPr>
          <p:cNvPr id="815" name="Google Shape;815;p32"/>
          <p:cNvSpPr txBox="1"/>
          <p:nvPr/>
        </p:nvSpPr>
        <p:spPr>
          <a:xfrm>
            <a:off x="2192399" y="6400590"/>
            <a:ext cx="4479861" cy="457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1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www.chanakyans.in</a:t>
            </a:r>
            <a:endParaRPr/>
          </a:p>
        </p:txBody>
      </p:sp>
      <p:sp>
        <p:nvSpPr>
          <p:cNvPr id="816" name="Google Shape;816;p32"/>
          <p:cNvSpPr txBox="1"/>
          <p:nvPr/>
        </p:nvSpPr>
        <p:spPr>
          <a:xfrm>
            <a:off x="2192399" y="8541122"/>
            <a:ext cx="4613105" cy="457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1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Chanakyans_edu</a:t>
            </a:r>
            <a:endParaRPr/>
          </a:p>
        </p:txBody>
      </p:sp>
      <p:sp>
        <p:nvSpPr>
          <p:cNvPr id="817" name="Google Shape;817;p32"/>
          <p:cNvSpPr txBox="1"/>
          <p:nvPr/>
        </p:nvSpPr>
        <p:spPr>
          <a:xfrm>
            <a:off x="1111058" y="3618119"/>
            <a:ext cx="8828310" cy="684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8" u="none" cap="none" strike="noStrike">
                <a:solidFill>
                  <a:srgbClr val="FF3131"/>
                </a:solidFill>
                <a:latin typeface="Poppins"/>
                <a:ea typeface="Poppins"/>
                <a:cs typeface="Poppins"/>
                <a:sym typeface="Poppins"/>
              </a:rPr>
              <a:t>Bangalore Head Office</a:t>
            </a:r>
            <a:r>
              <a:rPr b="1" i="0" lang="en-US" sz="197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HUBNXTDOOR, Kothnur Main Rd, JP Nagar P-7, Bangalore, Karnataka 560078</a:t>
            </a:r>
            <a:endParaRPr/>
          </a:p>
        </p:txBody>
      </p:sp>
      <p:sp>
        <p:nvSpPr>
          <p:cNvPr id="818" name="Google Shape;818;p32"/>
          <p:cNvSpPr txBox="1"/>
          <p:nvPr/>
        </p:nvSpPr>
        <p:spPr>
          <a:xfrm>
            <a:off x="1111051" y="1631600"/>
            <a:ext cx="7958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8" u="none" cap="none" strike="noStrike">
                <a:solidFill>
                  <a:srgbClr val="FF3131"/>
                </a:solidFill>
                <a:latin typeface="Poppins"/>
                <a:ea typeface="Poppins"/>
                <a:cs typeface="Poppins"/>
                <a:sym typeface="Poppins"/>
              </a:rPr>
              <a:t>Raipur Branch </a:t>
            </a:r>
            <a:r>
              <a:rPr b="1" i="0" lang="en-US" sz="197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UNNMUKH, Sector 1, Nr Axis Juice Corner, Devendra Nagar, Raipur, CG, 492004</a:t>
            </a:r>
            <a:endParaRPr/>
          </a:p>
        </p:txBody>
      </p:sp>
      <p:sp>
        <p:nvSpPr>
          <p:cNvPr id="819" name="Google Shape;819;p32"/>
          <p:cNvSpPr txBox="1"/>
          <p:nvPr/>
        </p:nvSpPr>
        <p:spPr>
          <a:xfrm>
            <a:off x="1111058" y="2688380"/>
            <a:ext cx="8499306" cy="684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8" u="none" cap="none" strike="noStrike">
                <a:solidFill>
                  <a:srgbClr val="FF3131"/>
                </a:solidFill>
                <a:latin typeface="Poppins"/>
                <a:ea typeface="Poppins"/>
                <a:cs typeface="Poppins"/>
                <a:sym typeface="Poppins"/>
              </a:rPr>
              <a:t>Bhilai Branch </a:t>
            </a:r>
            <a:r>
              <a:rPr b="1" i="0" lang="en-US" sz="197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BIZOFFICE, Off. No.- 4, Agrasen Chowk, Nehru Nagar, Bhilai, CG, 490020</a:t>
            </a:r>
            <a:endParaRPr/>
          </a:p>
        </p:txBody>
      </p:sp>
      <p:sp>
        <p:nvSpPr>
          <p:cNvPr id="820" name="Google Shape;820;p32"/>
          <p:cNvSpPr/>
          <p:nvPr/>
        </p:nvSpPr>
        <p:spPr>
          <a:xfrm>
            <a:off x="16093494" y="160686"/>
            <a:ext cx="1841824" cy="1841824"/>
          </a:xfrm>
          <a:custGeom>
            <a:rect b="b" l="l" r="r" t="t"/>
            <a:pathLst>
              <a:path extrusionOk="0" h="1841824" w="1841824">
                <a:moveTo>
                  <a:pt x="0" y="0"/>
                </a:moveTo>
                <a:lnTo>
                  <a:pt x="1841825" y="0"/>
                </a:lnTo>
                <a:lnTo>
                  <a:pt x="1841825" y="1841824"/>
                </a:lnTo>
                <a:lnTo>
                  <a:pt x="0" y="1841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/>
          <p:nvPr/>
        </p:nvSpPr>
        <p:spPr>
          <a:xfrm rot="2816745">
            <a:off x="12537760" y="5402034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6" name="Google Shape;826;p33"/>
          <p:cNvSpPr/>
          <p:nvPr/>
        </p:nvSpPr>
        <p:spPr>
          <a:xfrm rot="2816745">
            <a:off x="7616063" y="-23683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7" name="Google Shape;827;p33"/>
          <p:cNvSpPr/>
          <p:nvPr/>
        </p:nvSpPr>
        <p:spPr>
          <a:xfrm rot="2816745">
            <a:off x="6177408" y="768153"/>
            <a:ext cx="5461122" cy="1257455"/>
          </a:xfrm>
          <a:custGeom>
            <a:rect b="b" l="l" r="r" t="t"/>
            <a:pathLst>
              <a:path extrusionOk="0"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445" l="0" r="0" t="-13159"/>
            </a:stretch>
          </a:blipFill>
          <a:ln>
            <a:noFill/>
          </a:ln>
        </p:spPr>
      </p:sp>
      <p:sp>
        <p:nvSpPr>
          <p:cNvPr id="828" name="Google Shape;828;p33"/>
          <p:cNvSpPr/>
          <p:nvPr/>
        </p:nvSpPr>
        <p:spPr>
          <a:xfrm rot="2816745">
            <a:off x="14528739" y="9831871"/>
            <a:ext cx="5461122" cy="1257455"/>
          </a:xfrm>
          <a:custGeom>
            <a:rect b="b" l="l" r="r" t="t"/>
            <a:pathLst>
              <a:path extrusionOk="0"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445" l="0" r="0" t="-13159"/>
            </a:stretch>
          </a:blipFill>
          <a:ln>
            <a:noFill/>
          </a:ln>
        </p:spPr>
      </p:sp>
      <p:sp>
        <p:nvSpPr>
          <p:cNvPr id="829" name="Google Shape;829;p33"/>
          <p:cNvSpPr/>
          <p:nvPr/>
        </p:nvSpPr>
        <p:spPr>
          <a:xfrm>
            <a:off x="8525511" y="448215"/>
            <a:ext cx="9390570" cy="9390570"/>
          </a:xfrm>
          <a:custGeom>
            <a:rect b="b" l="l" r="r" t="t"/>
            <a:pathLst>
              <a:path extrusionOk="0" h="9390570" w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0" name="Google Shape;830;p33"/>
          <p:cNvSpPr/>
          <p:nvPr/>
        </p:nvSpPr>
        <p:spPr>
          <a:xfrm>
            <a:off x="9019305" y="942008"/>
            <a:ext cx="8402983" cy="8402983"/>
          </a:xfrm>
          <a:custGeom>
            <a:rect b="b" l="l" r="r" t="t"/>
            <a:pathLst>
              <a:path extrusionOk="0" h="8402983" w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1" name="Google Shape;831;p33"/>
          <p:cNvSpPr/>
          <p:nvPr/>
        </p:nvSpPr>
        <p:spPr>
          <a:xfrm>
            <a:off x="9483718" y="1406421"/>
            <a:ext cx="7474157" cy="7474157"/>
          </a:xfrm>
          <a:custGeom>
            <a:rect b="b" l="l" r="r" t="t"/>
            <a:pathLst>
              <a:path extrusionOk="0" h="7474157" w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32" name="Google Shape;832;p33"/>
          <p:cNvGrpSpPr/>
          <p:nvPr/>
        </p:nvGrpSpPr>
        <p:grpSpPr>
          <a:xfrm>
            <a:off x="9905486" y="1828190"/>
            <a:ext cx="6630621" cy="6630621"/>
            <a:chOff x="0" y="0"/>
            <a:chExt cx="812800" cy="812800"/>
          </a:xfrm>
        </p:grpSpPr>
        <p:sp>
          <p:nvSpPr>
            <p:cNvPr id="833" name="Google Shape;833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5" name="Google Shape;835;p33"/>
          <p:cNvSpPr/>
          <p:nvPr/>
        </p:nvSpPr>
        <p:spPr>
          <a:xfrm>
            <a:off x="10049272" y="1971989"/>
            <a:ext cx="6343048" cy="6343023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38579" r="-1141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3"/>
          <p:cNvSpPr/>
          <p:nvPr/>
        </p:nvSpPr>
        <p:spPr>
          <a:xfrm>
            <a:off x="16392320" y="277894"/>
            <a:ext cx="1501611" cy="1501611"/>
          </a:xfrm>
          <a:custGeom>
            <a:rect b="b" l="l" r="r" t="t"/>
            <a:pathLst>
              <a:path extrusionOk="0" h="1501611" w="1501611">
                <a:moveTo>
                  <a:pt x="0" y="0"/>
                </a:moveTo>
                <a:lnTo>
                  <a:pt x="1501612" y="0"/>
                </a:lnTo>
                <a:lnTo>
                  <a:pt x="1501612" y="1501612"/>
                </a:lnTo>
                <a:lnTo>
                  <a:pt x="0" y="1501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7" name="Google Shape;837;p33"/>
          <p:cNvSpPr/>
          <p:nvPr/>
        </p:nvSpPr>
        <p:spPr>
          <a:xfrm>
            <a:off x="1034729" y="8282342"/>
            <a:ext cx="977469" cy="977469"/>
          </a:xfrm>
          <a:custGeom>
            <a:rect b="b" l="l" r="r" t="t"/>
            <a:pathLst>
              <a:path extrusionOk="0" h="977469" w="977469">
                <a:moveTo>
                  <a:pt x="0" y="0"/>
                </a:moveTo>
                <a:lnTo>
                  <a:pt x="977469" y="0"/>
                </a:lnTo>
                <a:lnTo>
                  <a:pt x="977469" y="977469"/>
                </a:lnTo>
                <a:lnTo>
                  <a:pt x="0" y="977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8" name="Google Shape;838;p33"/>
          <p:cNvSpPr/>
          <p:nvPr/>
        </p:nvSpPr>
        <p:spPr>
          <a:xfrm>
            <a:off x="8910558" y="7621235"/>
            <a:ext cx="1259344" cy="1259344"/>
          </a:xfrm>
          <a:custGeom>
            <a:rect b="b" l="l" r="r" t="t"/>
            <a:pathLst>
              <a:path extrusionOk="0" h="1259344" w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9" name="Google Shape;839;p33"/>
          <p:cNvSpPr/>
          <p:nvPr/>
        </p:nvSpPr>
        <p:spPr>
          <a:xfrm>
            <a:off x="1128226" y="8375839"/>
            <a:ext cx="790476" cy="790476"/>
          </a:xfrm>
          <a:custGeom>
            <a:rect b="b" l="l" r="r" t="t"/>
            <a:pathLst>
              <a:path extrusionOk="0" h="790476" w="790476">
                <a:moveTo>
                  <a:pt x="0" y="0"/>
                </a:moveTo>
                <a:lnTo>
                  <a:pt x="790476" y="0"/>
                </a:lnTo>
                <a:lnTo>
                  <a:pt x="790476" y="790475"/>
                </a:lnTo>
                <a:lnTo>
                  <a:pt x="0" y="790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0" name="Google Shape;840;p33"/>
          <p:cNvSpPr/>
          <p:nvPr/>
        </p:nvSpPr>
        <p:spPr>
          <a:xfrm>
            <a:off x="1221842" y="8485639"/>
            <a:ext cx="603244" cy="613989"/>
          </a:xfrm>
          <a:custGeom>
            <a:rect b="b" l="l" r="r" t="t"/>
            <a:pathLst>
              <a:path extrusionOk="0" h="613989" w="603244">
                <a:moveTo>
                  <a:pt x="0" y="0"/>
                </a:moveTo>
                <a:lnTo>
                  <a:pt x="603244" y="0"/>
                </a:lnTo>
                <a:lnTo>
                  <a:pt x="603244" y="613989"/>
                </a:lnTo>
                <a:lnTo>
                  <a:pt x="0" y="613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1" name="Google Shape;841;p33"/>
          <p:cNvSpPr txBox="1"/>
          <p:nvPr/>
        </p:nvSpPr>
        <p:spPr>
          <a:xfrm>
            <a:off x="2172462" y="8657054"/>
            <a:ext cx="4118676" cy="442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chanakyans.in</a:t>
            </a:r>
            <a:endParaRPr/>
          </a:p>
        </p:txBody>
      </p:sp>
      <p:sp>
        <p:nvSpPr>
          <p:cNvPr id="842" name="Google Shape;842;p33"/>
          <p:cNvSpPr txBox="1"/>
          <p:nvPr/>
        </p:nvSpPr>
        <p:spPr>
          <a:xfrm>
            <a:off x="2172462" y="8421911"/>
            <a:ext cx="3571016" cy="27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8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Visit Our Website</a:t>
            </a:r>
            <a:endParaRPr/>
          </a:p>
        </p:txBody>
      </p:sp>
      <p:sp>
        <p:nvSpPr>
          <p:cNvPr id="843" name="Google Shape;843;p33"/>
          <p:cNvSpPr txBox="1"/>
          <p:nvPr/>
        </p:nvSpPr>
        <p:spPr>
          <a:xfrm>
            <a:off x="820425" y="4779463"/>
            <a:ext cx="7429541" cy="1566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6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844" name="Google Shape;844;p33"/>
          <p:cNvSpPr txBox="1"/>
          <p:nvPr/>
        </p:nvSpPr>
        <p:spPr>
          <a:xfrm>
            <a:off x="820425" y="6278910"/>
            <a:ext cx="7429541" cy="613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18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 Your Attention</a:t>
            </a:r>
            <a:endParaRPr/>
          </a:p>
        </p:txBody>
      </p:sp>
      <p:sp>
        <p:nvSpPr>
          <p:cNvPr id="845" name="Google Shape;845;p33"/>
          <p:cNvSpPr/>
          <p:nvPr/>
        </p:nvSpPr>
        <p:spPr>
          <a:xfrm>
            <a:off x="820425" y="488904"/>
            <a:ext cx="2938824" cy="2938824"/>
          </a:xfrm>
          <a:custGeom>
            <a:rect b="b" l="l" r="r" t="t"/>
            <a:pathLst>
              <a:path extrusionOk="0" h="2938824" w="2938824">
                <a:moveTo>
                  <a:pt x="0" y="0"/>
                </a:moveTo>
                <a:lnTo>
                  <a:pt x="2938823" y="0"/>
                </a:lnTo>
                <a:lnTo>
                  <a:pt x="2938823" y="2938823"/>
                </a:lnTo>
                <a:lnTo>
                  <a:pt x="0" y="2938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 rot="7901713">
            <a:off x="-912937" y="7699667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5" y="0"/>
                </a:lnTo>
                <a:lnTo>
                  <a:pt x="9769055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5"/>
          <p:cNvSpPr/>
          <p:nvPr/>
        </p:nvSpPr>
        <p:spPr>
          <a:xfrm flipH="1" rot="7927056">
            <a:off x="-430015" y="-507706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5"/>
          <p:cNvSpPr/>
          <p:nvPr/>
        </p:nvSpPr>
        <p:spPr>
          <a:xfrm>
            <a:off x="62047" y="1028700"/>
            <a:ext cx="8229600" cy="82296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5"/>
          <p:cNvSpPr/>
          <p:nvPr/>
        </p:nvSpPr>
        <p:spPr>
          <a:xfrm>
            <a:off x="323340" y="1289993"/>
            <a:ext cx="7707014" cy="7707014"/>
          </a:xfrm>
          <a:custGeom>
            <a:rect b="b" l="l" r="r" t="t"/>
            <a:pathLst>
              <a:path extrusionOk="0" h="7707014" w="7707014">
                <a:moveTo>
                  <a:pt x="0" y="0"/>
                </a:moveTo>
                <a:lnTo>
                  <a:pt x="7707015" y="0"/>
                </a:lnTo>
                <a:lnTo>
                  <a:pt x="7707015" y="7707014"/>
                </a:lnTo>
                <a:lnTo>
                  <a:pt x="0" y="7707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5"/>
          <p:cNvSpPr/>
          <p:nvPr/>
        </p:nvSpPr>
        <p:spPr>
          <a:xfrm>
            <a:off x="793897" y="1760549"/>
            <a:ext cx="6765901" cy="6765901"/>
          </a:xfrm>
          <a:custGeom>
            <a:rect b="b" l="l" r="r" t="t"/>
            <a:pathLst>
              <a:path extrusionOk="0" h="6765901" w="6765901">
                <a:moveTo>
                  <a:pt x="0" y="0"/>
                </a:moveTo>
                <a:lnTo>
                  <a:pt x="6765901" y="0"/>
                </a:lnTo>
                <a:lnTo>
                  <a:pt x="6765901" y="6765902"/>
                </a:lnTo>
                <a:lnTo>
                  <a:pt x="0" y="676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15"/>
          <p:cNvSpPr/>
          <p:nvPr/>
        </p:nvSpPr>
        <p:spPr>
          <a:xfrm>
            <a:off x="6714484" y="7681137"/>
            <a:ext cx="845314" cy="845314"/>
          </a:xfrm>
          <a:custGeom>
            <a:rect b="b" l="l" r="r" t="t"/>
            <a:pathLst>
              <a:path extrusionOk="0" h="845314" w="845314">
                <a:moveTo>
                  <a:pt x="0" y="0"/>
                </a:moveTo>
                <a:lnTo>
                  <a:pt x="845314" y="0"/>
                </a:lnTo>
                <a:lnTo>
                  <a:pt x="845314" y="845314"/>
                </a:lnTo>
                <a:lnTo>
                  <a:pt x="0" y="845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5"/>
          <p:cNvSpPr/>
          <p:nvPr/>
        </p:nvSpPr>
        <p:spPr>
          <a:xfrm>
            <a:off x="492952" y="448215"/>
            <a:ext cx="1187545" cy="1187545"/>
          </a:xfrm>
          <a:custGeom>
            <a:rect b="b" l="l" r="r" t="t"/>
            <a:pathLst>
              <a:path extrusionOk="0" h="1187545" w="1187545">
                <a:moveTo>
                  <a:pt x="0" y="0"/>
                </a:moveTo>
                <a:lnTo>
                  <a:pt x="1187545" y="0"/>
                </a:lnTo>
                <a:lnTo>
                  <a:pt x="1187545" y="1187545"/>
                </a:lnTo>
                <a:lnTo>
                  <a:pt x="0" y="1187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15"/>
          <p:cNvSpPr/>
          <p:nvPr/>
        </p:nvSpPr>
        <p:spPr>
          <a:xfrm>
            <a:off x="1028700" y="2083933"/>
            <a:ext cx="6347988" cy="6255504"/>
          </a:xfrm>
          <a:custGeom>
            <a:rect b="b" l="l" r="r" t="t"/>
            <a:pathLst>
              <a:path extrusionOk="0" h="969141" w="983469">
                <a:moveTo>
                  <a:pt x="491735" y="0"/>
                </a:moveTo>
                <a:cubicBezTo>
                  <a:pt x="220157" y="0"/>
                  <a:pt x="0" y="216950"/>
                  <a:pt x="0" y="484571"/>
                </a:cubicBezTo>
                <a:cubicBezTo>
                  <a:pt x="0" y="752192"/>
                  <a:pt x="220157" y="969141"/>
                  <a:pt x="491735" y="969141"/>
                </a:cubicBezTo>
                <a:cubicBezTo>
                  <a:pt x="763312" y="969141"/>
                  <a:pt x="983469" y="752192"/>
                  <a:pt x="983469" y="484571"/>
                </a:cubicBezTo>
                <a:cubicBezTo>
                  <a:pt x="983469" y="216950"/>
                  <a:pt x="763312" y="0"/>
                  <a:pt x="491735" y="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6566" l="0" r="0" t="-6567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559798" y="7681137"/>
            <a:ext cx="2317855" cy="2317855"/>
          </a:xfrm>
          <a:custGeom>
            <a:rect b="b" l="l" r="r" t="t"/>
            <a:pathLst>
              <a:path extrusionOk="0" h="2317855" w="2317855">
                <a:moveTo>
                  <a:pt x="0" y="0"/>
                </a:moveTo>
                <a:lnTo>
                  <a:pt x="2317855" y="0"/>
                </a:lnTo>
                <a:lnTo>
                  <a:pt x="2317855" y="2317855"/>
                </a:lnTo>
                <a:lnTo>
                  <a:pt x="0" y="2317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15"/>
          <p:cNvSpPr/>
          <p:nvPr/>
        </p:nvSpPr>
        <p:spPr>
          <a:xfrm>
            <a:off x="14724803" y="7820681"/>
            <a:ext cx="2792831" cy="2038766"/>
          </a:xfrm>
          <a:custGeom>
            <a:rect b="b" l="l" r="r" t="t"/>
            <a:pathLst>
              <a:path extrusionOk="0" h="2038766" w="2792831">
                <a:moveTo>
                  <a:pt x="0" y="0"/>
                </a:moveTo>
                <a:lnTo>
                  <a:pt x="2792831" y="0"/>
                </a:lnTo>
                <a:lnTo>
                  <a:pt x="2792831" y="2038766"/>
                </a:lnTo>
                <a:lnTo>
                  <a:pt x="0" y="2038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5"/>
          <p:cNvSpPr/>
          <p:nvPr/>
        </p:nvSpPr>
        <p:spPr>
          <a:xfrm>
            <a:off x="9994565" y="8220132"/>
            <a:ext cx="2112361" cy="1239864"/>
          </a:xfrm>
          <a:custGeom>
            <a:rect b="b" l="l" r="r" t="t"/>
            <a:pathLst>
              <a:path extrusionOk="0" h="1239864" w="2112361">
                <a:moveTo>
                  <a:pt x="0" y="0"/>
                </a:moveTo>
                <a:lnTo>
                  <a:pt x="2112361" y="0"/>
                </a:lnTo>
                <a:lnTo>
                  <a:pt x="2112361" y="1239864"/>
                </a:lnTo>
                <a:lnTo>
                  <a:pt x="0" y="123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5"/>
          <p:cNvSpPr/>
          <p:nvPr/>
        </p:nvSpPr>
        <p:spPr>
          <a:xfrm>
            <a:off x="12477242" y="8258667"/>
            <a:ext cx="1877245" cy="999633"/>
          </a:xfrm>
          <a:custGeom>
            <a:rect b="b" l="l" r="r" t="t"/>
            <a:pathLst>
              <a:path extrusionOk="0" h="999633" w="1877245">
                <a:moveTo>
                  <a:pt x="0" y="0"/>
                </a:moveTo>
                <a:lnTo>
                  <a:pt x="1877245" y="0"/>
                </a:lnTo>
                <a:lnTo>
                  <a:pt x="1877245" y="999633"/>
                </a:lnTo>
                <a:lnTo>
                  <a:pt x="0" y="999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15"/>
          <p:cNvSpPr txBox="1"/>
          <p:nvPr/>
        </p:nvSpPr>
        <p:spPr>
          <a:xfrm>
            <a:off x="9764438" y="429165"/>
            <a:ext cx="6507257" cy="62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About Your Instructor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9268197" y="1598624"/>
            <a:ext cx="7991103" cy="56469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2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Tanay Saksena</a:t>
            </a:r>
            <a:endParaRPr/>
          </a:p>
          <a:p>
            <a:pPr indent="-302258" lvl="1" marL="604518" marR="0" rtl="0" algn="just">
              <a:lnSpc>
                <a:spcPct val="152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Certified Ethical hacker</a:t>
            </a:r>
            <a:endParaRPr/>
          </a:p>
          <a:p>
            <a:pPr indent="-302258" lvl="1" marL="604518" marR="0" rtl="0" algn="just">
              <a:lnSpc>
                <a:spcPct val="152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Forensic investigator </a:t>
            </a:r>
            <a:endParaRPr/>
          </a:p>
          <a:p>
            <a:pPr indent="-302258" lvl="1" marL="604518" marR="0" rtl="0" algn="just">
              <a:lnSpc>
                <a:spcPct val="152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 Council Certified</a:t>
            </a:r>
            <a:endParaRPr/>
          </a:p>
          <a:p>
            <a:pPr indent="-302258" lvl="1" marL="604518" marR="0" rtl="0" algn="just">
              <a:lnSpc>
                <a:spcPct val="152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 Security, Cloud Computing &amp; DevOps career mentor</a:t>
            </a:r>
            <a:endParaRPr/>
          </a:p>
          <a:p>
            <a:pPr indent="-302258" lvl="1" marL="604518" marR="0" rtl="0" algn="just">
              <a:lnSpc>
                <a:spcPct val="152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6+ Years of experience</a:t>
            </a:r>
            <a:endParaRPr/>
          </a:p>
          <a:p>
            <a:pPr indent="-302258" lvl="1" marL="604518" marR="0" rtl="0" algn="just">
              <a:lnSpc>
                <a:spcPct val="152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Worked as AWS cloud engineer &amp; AWS devops engineer</a:t>
            </a:r>
            <a:endParaRPr/>
          </a:p>
          <a:p>
            <a:pPr indent="0" lvl="0" marL="0" marR="0" rtl="0" algn="just">
              <a:lnSpc>
                <a:spcPct val="152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9548109" y="927448"/>
            <a:ext cx="8553615" cy="8553615"/>
          </a:xfrm>
          <a:custGeom>
            <a:rect b="b" l="l" r="r" t="t"/>
            <a:pathLst>
              <a:path extrusionOk="0"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16"/>
          <p:cNvSpPr/>
          <p:nvPr/>
        </p:nvSpPr>
        <p:spPr>
          <a:xfrm flipH="1" rot="-7863704">
            <a:off x="7929805" y="-367774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9769055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5" y="3072812"/>
                </a:lnTo>
                <a:lnTo>
                  <a:pt x="976905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16"/>
          <p:cNvSpPr/>
          <p:nvPr/>
        </p:nvSpPr>
        <p:spPr>
          <a:xfrm rot="-7863704">
            <a:off x="9669393" y="7326721"/>
            <a:ext cx="9769056" cy="3072812"/>
          </a:xfrm>
          <a:custGeom>
            <a:rect b="b" l="l" r="r" t="t"/>
            <a:pathLst>
              <a:path extrusionOk="0" h="3072812" w="9769056">
                <a:moveTo>
                  <a:pt x="0" y="0"/>
                </a:moveTo>
                <a:lnTo>
                  <a:pt x="9769055" y="0"/>
                </a:lnTo>
                <a:lnTo>
                  <a:pt x="9769055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6"/>
          <p:cNvSpPr/>
          <p:nvPr/>
        </p:nvSpPr>
        <p:spPr>
          <a:xfrm flipH="1" rot="2942668">
            <a:off x="7570697" y="960102"/>
            <a:ext cx="5461122" cy="815209"/>
          </a:xfrm>
          <a:custGeom>
            <a:rect b="b" l="l" r="r" t="t"/>
            <a:pathLst>
              <a:path extrusionOk="0"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8566" l="0" r="0" t="-42141"/>
            </a:stretch>
          </a:blipFill>
          <a:ln>
            <a:noFill/>
          </a:ln>
        </p:spPr>
      </p:sp>
      <p:sp>
        <p:nvSpPr>
          <p:cNvPr id="151" name="Google Shape;151;p16"/>
          <p:cNvSpPr/>
          <p:nvPr/>
        </p:nvSpPr>
        <p:spPr>
          <a:xfrm flipH="1" rot="2942668">
            <a:off x="14528739" y="8200655"/>
            <a:ext cx="5461122" cy="815209"/>
          </a:xfrm>
          <a:custGeom>
            <a:rect b="b" l="l" r="r" t="t"/>
            <a:pathLst>
              <a:path extrusionOk="0"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8566" l="0" r="0" t="-42141"/>
            </a:stretch>
          </a:blipFill>
          <a:ln>
            <a:noFill/>
          </a:ln>
        </p:spPr>
      </p:sp>
      <p:sp>
        <p:nvSpPr>
          <p:cNvPr id="152" name="Google Shape;152;p16"/>
          <p:cNvSpPr/>
          <p:nvPr/>
        </p:nvSpPr>
        <p:spPr>
          <a:xfrm>
            <a:off x="9997892" y="1377231"/>
            <a:ext cx="7654049" cy="7654049"/>
          </a:xfrm>
          <a:custGeom>
            <a:rect b="b" l="l" r="r" t="t"/>
            <a:pathLst>
              <a:path extrusionOk="0"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6"/>
          <p:cNvSpPr/>
          <p:nvPr/>
        </p:nvSpPr>
        <p:spPr>
          <a:xfrm>
            <a:off x="10420913" y="1800252"/>
            <a:ext cx="6808007" cy="6808007"/>
          </a:xfrm>
          <a:custGeom>
            <a:rect b="b" l="l" r="r" t="t"/>
            <a:pathLst>
              <a:path extrusionOk="0"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6"/>
          <p:cNvSpPr/>
          <p:nvPr/>
        </p:nvSpPr>
        <p:spPr>
          <a:xfrm>
            <a:off x="1028700" y="5708230"/>
            <a:ext cx="888499" cy="888499"/>
          </a:xfrm>
          <a:custGeom>
            <a:rect b="b" l="l" r="r" t="t"/>
            <a:pathLst>
              <a:path extrusionOk="0" h="888499" w="888499">
                <a:moveTo>
                  <a:pt x="0" y="0"/>
                </a:moveTo>
                <a:lnTo>
                  <a:pt x="888499" y="0"/>
                </a:lnTo>
                <a:lnTo>
                  <a:pt x="888499" y="888499"/>
                </a:lnTo>
                <a:lnTo>
                  <a:pt x="0" y="888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6"/>
          <p:cNvSpPr/>
          <p:nvPr/>
        </p:nvSpPr>
        <p:spPr>
          <a:xfrm>
            <a:off x="9997892" y="7606902"/>
            <a:ext cx="1001357" cy="1001357"/>
          </a:xfrm>
          <a:custGeom>
            <a:rect b="b" l="l" r="r" t="t"/>
            <a:pathLst>
              <a:path extrusionOk="0" h="1001357" w="1001357">
                <a:moveTo>
                  <a:pt x="0" y="0"/>
                </a:moveTo>
                <a:lnTo>
                  <a:pt x="1001357" y="0"/>
                </a:lnTo>
                <a:lnTo>
                  <a:pt x="1001357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6"/>
          <p:cNvSpPr/>
          <p:nvPr/>
        </p:nvSpPr>
        <p:spPr>
          <a:xfrm>
            <a:off x="1121181" y="5800711"/>
            <a:ext cx="703537" cy="703537"/>
          </a:xfrm>
          <a:custGeom>
            <a:rect b="b" l="l" r="r" t="t"/>
            <a:pathLst>
              <a:path extrusionOk="0" h="703537" w="703537">
                <a:moveTo>
                  <a:pt x="0" y="0"/>
                </a:moveTo>
                <a:lnTo>
                  <a:pt x="703537" y="0"/>
                </a:lnTo>
                <a:lnTo>
                  <a:pt x="703537" y="703537"/>
                </a:lnTo>
                <a:lnTo>
                  <a:pt x="0" y="703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6"/>
          <p:cNvSpPr/>
          <p:nvPr/>
        </p:nvSpPr>
        <p:spPr>
          <a:xfrm>
            <a:off x="10653393" y="2032744"/>
            <a:ext cx="6343048" cy="6343022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4973" r="-2497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1210083" y="5889613"/>
            <a:ext cx="525733" cy="525733"/>
          </a:xfrm>
          <a:custGeom>
            <a:rect b="b" l="l" r="r" t="t"/>
            <a:pathLst>
              <a:path extrusionOk="0" h="525733" w="525733">
                <a:moveTo>
                  <a:pt x="0" y="0"/>
                </a:moveTo>
                <a:lnTo>
                  <a:pt x="525733" y="0"/>
                </a:lnTo>
                <a:lnTo>
                  <a:pt x="525733" y="525733"/>
                </a:lnTo>
                <a:lnTo>
                  <a:pt x="0" y="525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6"/>
          <p:cNvSpPr txBox="1"/>
          <p:nvPr/>
        </p:nvSpPr>
        <p:spPr>
          <a:xfrm>
            <a:off x="517829" y="1743102"/>
            <a:ext cx="87618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3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Understanding what paths are available to you can help you navigate your first steps as you begin your career in IT. The world of IT offers a variety of career paths in diverse industries. </a:t>
            </a:r>
            <a:endParaRPr sz="1100"/>
          </a:p>
          <a:p>
            <a:pPr indent="0" lvl="0" marL="0" marR="0" rtl="0" algn="just">
              <a:lnSpc>
                <a:spcPct val="133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IT professional can specialize in cybersecurity to keep computers safe, cloud computing to make information easier to access, or Analyse Data &amp; Develop smart softwares using AI &amp; Machine Learning or using full stack programming languages.</a:t>
            </a:r>
            <a:endParaRPr sz="1100"/>
          </a:p>
        </p:txBody>
      </p:sp>
      <p:sp>
        <p:nvSpPr>
          <p:cNvPr id="160" name="Google Shape;160;p16"/>
          <p:cNvSpPr txBox="1"/>
          <p:nvPr/>
        </p:nvSpPr>
        <p:spPr>
          <a:xfrm>
            <a:off x="517829" y="446338"/>
            <a:ext cx="85194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are the career options to enter in Software Industry?</a:t>
            </a:r>
            <a:endParaRPr sz="600"/>
          </a:p>
        </p:txBody>
      </p:sp>
      <p:sp>
        <p:nvSpPr>
          <p:cNvPr id="161" name="Google Shape;161;p16"/>
          <p:cNvSpPr txBox="1"/>
          <p:nvPr/>
        </p:nvSpPr>
        <p:spPr>
          <a:xfrm>
            <a:off x="2209025" y="5906250"/>
            <a:ext cx="75135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Science, Machine Learning &amp; AI</a:t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16665528" y="333676"/>
            <a:ext cx="1187545" cy="1187545"/>
          </a:xfrm>
          <a:custGeom>
            <a:rect b="b" l="l" r="r" t="t"/>
            <a:pathLst>
              <a:path extrusionOk="0" h="1187545" w="1187545">
                <a:moveTo>
                  <a:pt x="0" y="0"/>
                </a:moveTo>
                <a:lnTo>
                  <a:pt x="1187544" y="0"/>
                </a:lnTo>
                <a:lnTo>
                  <a:pt x="1187544" y="1187544"/>
                </a:lnTo>
                <a:lnTo>
                  <a:pt x="0" y="1187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6"/>
          <p:cNvSpPr/>
          <p:nvPr/>
        </p:nvSpPr>
        <p:spPr>
          <a:xfrm>
            <a:off x="1028700" y="6739604"/>
            <a:ext cx="888499" cy="888499"/>
          </a:xfrm>
          <a:custGeom>
            <a:rect b="b" l="l" r="r" t="t"/>
            <a:pathLst>
              <a:path extrusionOk="0" h="888499" w="888499">
                <a:moveTo>
                  <a:pt x="0" y="0"/>
                </a:moveTo>
                <a:lnTo>
                  <a:pt x="888499" y="0"/>
                </a:lnTo>
                <a:lnTo>
                  <a:pt x="888499" y="888499"/>
                </a:lnTo>
                <a:lnTo>
                  <a:pt x="0" y="888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6"/>
          <p:cNvSpPr/>
          <p:nvPr/>
        </p:nvSpPr>
        <p:spPr>
          <a:xfrm>
            <a:off x="1121181" y="6832085"/>
            <a:ext cx="703537" cy="703537"/>
          </a:xfrm>
          <a:custGeom>
            <a:rect b="b" l="l" r="r" t="t"/>
            <a:pathLst>
              <a:path extrusionOk="0" h="703537" w="703537">
                <a:moveTo>
                  <a:pt x="0" y="0"/>
                </a:moveTo>
                <a:lnTo>
                  <a:pt x="703537" y="0"/>
                </a:lnTo>
                <a:lnTo>
                  <a:pt x="703537" y="703537"/>
                </a:lnTo>
                <a:lnTo>
                  <a:pt x="0" y="703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6"/>
          <p:cNvSpPr/>
          <p:nvPr/>
        </p:nvSpPr>
        <p:spPr>
          <a:xfrm>
            <a:off x="1210083" y="6920987"/>
            <a:ext cx="525733" cy="525733"/>
          </a:xfrm>
          <a:custGeom>
            <a:rect b="b" l="l" r="r" t="t"/>
            <a:pathLst>
              <a:path extrusionOk="0" h="525733" w="525733">
                <a:moveTo>
                  <a:pt x="0" y="0"/>
                </a:moveTo>
                <a:lnTo>
                  <a:pt x="525733" y="0"/>
                </a:lnTo>
                <a:lnTo>
                  <a:pt x="525733" y="525733"/>
                </a:lnTo>
                <a:lnTo>
                  <a:pt x="0" y="525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6"/>
          <p:cNvSpPr/>
          <p:nvPr/>
        </p:nvSpPr>
        <p:spPr>
          <a:xfrm>
            <a:off x="1028700" y="7770978"/>
            <a:ext cx="888499" cy="888499"/>
          </a:xfrm>
          <a:custGeom>
            <a:rect b="b" l="l" r="r" t="t"/>
            <a:pathLst>
              <a:path extrusionOk="0" h="888499" w="888499">
                <a:moveTo>
                  <a:pt x="0" y="0"/>
                </a:moveTo>
                <a:lnTo>
                  <a:pt x="888499" y="0"/>
                </a:lnTo>
                <a:lnTo>
                  <a:pt x="888499" y="888500"/>
                </a:lnTo>
                <a:lnTo>
                  <a:pt x="0" y="888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6"/>
          <p:cNvSpPr/>
          <p:nvPr/>
        </p:nvSpPr>
        <p:spPr>
          <a:xfrm>
            <a:off x="1121181" y="7863459"/>
            <a:ext cx="703537" cy="703537"/>
          </a:xfrm>
          <a:custGeom>
            <a:rect b="b" l="l" r="r" t="t"/>
            <a:pathLst>
              <a:path extrusionOk="0" h="703537" w="703537">
                <a:moveTo>
                  <a:pt x="0" y="0"/>
                </a:moveTo>
                <a:lnTo>
                  <a:pt x="703537" y="0"/>
                </a:lnTo>
                <a:lnTo>
                  <a:pt x="703537" y="703537"/>
                </a:lnTo>
                <a:lnTo>
                  <a:pt x="0" y="703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6"/>
          <p:cNvSpPr/>
          <p:nvPr/>
        </p:nvSpPr>
        <p:spPr>
          <a:xfrm>
            <a:off x="1210083" y="7952361"/>
            <a:ext cx="525733" cy="525733"/>
          </a:xfrm>
          <a:custGeom>
            <a:rect b="b" l="l" r="r" t="t"/>
            <a:pathLst>
              <a:path extrusionOk="0" h="525733" w="525733">
                <a:moveTo>
                  <a:pt x="0" y="0"/>
                </a:moveTo>
                <a:lnTo>
                  <a:pt x="525733" y="0"/>
                </a:lnTo>
                <a:lnTo>
                  <a:pt x="525733" y="525734"/>
                </a:lnTo>
                <a:lnTo>
                  <a:pt x="0" y="525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6"/>
          <p:cNvSpPr/>
          <p:nvPr/>
        </p:nvSpPr>
        <p:spPr>
          <a:xfrm>
            <a:off x="1028700" y="8788525"/>
            <a:ext cx="888499" cy="888499"/>
          </a:xfrm>
          <a:custGeom>
            <a:rect b="b" l="l" r="r" t="t"/>
            <a:pathLst>
              <a:path extrusionOk="0" h="888499" w="888499">
                <a:moveTo>
                  <a:pt x="0" y="0"/>
                </a:moveTo>
                <a:lnTo>
                  <a:pt x="888499" y="0"/>
                </a:lnTo>
                <a:lnTo>
                  <a:pt x="888499" y="888499"/>
                </a:lnTo>
                <a:lnTo>
                  <a:pt x="0" y="888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6"/>
          <p:cNvSpPr/>
          <p:nvPr/>
        </p:nvSpPr>
        <p:spPr>
          <a:xfrm>
            <a:off x="1121181" y="8881006"/>
            <a:ext cx="703537" cy="703537"/>
          </a:xfrm>
          <a:custGeom>
            <a:rect b="b" l="l" r="r" t="t"/>
            <a:pathLst>
              <a:path extrusionOk="0" h="703537" w="703537">
                <a:moveTo>
                  <a:pt x="0" y="0"/>
                </a:moveTo>
                <a:lnTo>
                  <a:pt x="703537" y="0"/>
                </a:lnTo>
                <a:lnTo>
                  <a:pt x="703537" y="703537"/>
                </a:lnTo>
                <a:lnTo>
                  <a:pt x="0" y="703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6"/>
          <p:cNvSpPr/>
          <p:nvPr/>
        </p:nvSpPr>
        <p:spPr>
          <a:xfrm>
            <a:off x="1210083" y="8969908"/>
            <a:ext cx="525733" cy="525733"/>
          </a:xfrm>
          <a:custGeom>
            <a:rect b="b" l="l" r="r" t="t"/>
            <a:pathLst>
              <a:path extrusionOk="0" h="525733" w="525733">
                <a:moveTo>
                  <a:pt x="0" y="0"/>
                </a:moveTo>
                <a:lnTo>
                  <a:pt x="525733" y="0"/>
                </a:lnTo>
                <a:lnTo>
                  <a:pt x="525733" y="525733"/>
                </a:lnTo>
                <a:lnTo>
                  <a:pt x="0" y="525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6"/>
          <p:cNvSpPr txBox="1"/>
          <p:nvPr/>
        </p:nvSpPr>
        <p:spPr>
          <a:xfrm>
            <a:off x="2209025" y="6937625"/>
            <a:ext cx="733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 Stack Development (Web &amp; App)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2209029" y="7968991"/>
            <a:ext cx="6934971" cy="473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 Security &amp; Ethical Hacking</a:t>
            </a:r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2209029" y="8986538"/>
            <a:ext cx="6934971" cy="473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Computing &amp; DevOps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/>
          <p:nvPr/>
        </p:nvSpPr>
        <p:spPr>
          <a:xfrm rot="5400000">
            <a:off x="5750858" y="2020239"/>
            <a:ext cx="6786283" cy="7689839"/>
          </a:xfrm>
          <a:custGeom>
            <a:rect b="b" l="l" r="r" t="t"/>
            <a:pathLst>
              <a:path extrusionOk="0" h="7689839" w="6786283">
                <a:moveTo>
                  <a:pt x="0" y="0"/>
                </a:moveTo>
                <a:lnTo>
                  <a:pt x="6786284" y="0"/>
                </a:lnTo>
                <a:lnTo>
                  <a:pt x="6786284" y="7689839"/>
                </a:lnTo>
                <a:lnTo>
                  <a:pt x="0" y="7689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17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17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7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183" name="Google Shape;183;p17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184" name="Google Shape;184;p17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17"/>
          <p:cNvSpPr/>
          <p:nvPr/>
        </p:nvSpPr>
        <p:spPr>
          <a:xfrm>
            <a:off x="7835807" y="4511550"/>
            <a:ext cx="2592917" cy="2592917"/>
          </a:xfrm>
          <a:custGeom>
            <a:rect b="b" l="l" r="r" t="t"/>
            <a:pathLst>
              <a:path extrusionOk="0" h="2592917" w="2592917">
                <a:moveTo>
                  <a:pt x="0" y="0"/>
                </a:moveTo>
                <a:lnTo>
                  <a:pt x="2592916" y="0"/>
                </a:lnTo>
                <a:lnTo>
                  <a:pt x="2592916" y="2592917"/>
                </a:lnTo>
                <a:lnTo>
                  <a:pt x="0" y="259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17"/>
          <p:cNvSpPr/>
          <p:nvPr/>
        </p:nvSpPr>
        <p:spPr>
          <a:xfrm>
            <a:off x="8002008" y="4666016"/>
            <a:ext cx="2283985" cy="2283985"/>
          </a:xfrm>
          <a:custGeom>
            <a:rect b="b" l="l" r="r" t="t"/>
            <a:pathLst>
              <a:path extrusionOk="0" h="2283985" w="2283985">
                <a:moveTo>
                  <a:pt x="0" y="0"/>
                </a:moveTo>
                <a:lnTo>
                  <a:pt x="2283984" y="0"/>
                </a:lnTo>
                <a:lnTo>
                  <a:pt x="2283984" y="2283985"/>
                </a:lnTo>
                <a:lnTo>
                  <a:pt x="0" y="2283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17"/>
          <p:cNvSpPr/>
          <p:nvPr/>
        </p:nvSpPr>
        <p:spPr>
          <a:xfrm>
            <a:off x="10285992" y="2840854"/>
            <a:ext cx="792905" cy="792905"/>
          </a:xfrm>
          <a:custGeom>
            <a:rect b="b" l="l" r="r" t="t"/>
            <a:pathLst>
              <a:path extrusionOk="0" h="792905" w="792905">
                <a:moveTo>
                  <a:pt x="0" y="0"/>
                </a:moveTo>
                <a:lnTo>
                  <a:pt x="792905" y="0"/>
                </a:lnTo>
                <a:lnTo>
                  <a:pt x="792905" y="792905"/>
                </a:lnTo>
                <a:lnTo>
                  <a:pt x="0" y="792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17"/>
          <p:cNvSpPr/>
          <p:nvPr/>
        </p:nvSpPr>
        <p:spPr>
          <a:xfrm>
            <a:off x="5702245" y="5416939"/>
            <a:ext cx="736188" cy="782139"/>
          </a:xfrm>
          <a:custGeom>
            <a:rect b="b" l="l" r="r" t="t"/>
            <a:pathLst>
              <a:path extrusionOk="0" h="782139" w="736188">
                <a:moveTo>
                  <a:pt x="0" y="0"/>
                </a:moveTo>
                <a:lnTo>
                  <a:pt x="736188" y="0"/>
                </a:lnTo>
                <a:lnTo>
                  <a:pt x="736188" y="782139"/>
                </a:lnTo>
                <a:lnTo>
                  <a:pt x="0" y="782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17"/>
          <p:cNvSpPr/>
          <p:nvPr/>
        </p:nvSpPr>
        <p:spPr>
          <a:xfrm>
            <a:off x="11779329" y="5382245"/>
            <a:ext cx="851526" cy="851526"/>
          </a:xfrm>
          <a:custGeom>
            <a:rect b="b" l="l" r="r" t="t"/>
            <a:pathLst>
              <a:path extrusionOk="0" h="851526" w="851526">
                <a:moveTo>
                  <a:pt x="0" y="0"/>
                </a:moveTo>
                <a:lnTo>
                  <a:pt x="851526" y="0"/>
                </a:lnTo>
                <a:lnTo>
                  <a:pt x="851526" y="851527"/>
                </a:lnTo>
                <a:lnTo>
                  <a:pt x="0" y="851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17"/>
          <p:cNvSpPr/>
          <p:nvPr/>
        </p:nvSpPr>
        <p:spPr>
          <a:xfrm>
            <a:off x="10222015" y="8020335"/>
            <a:ext cx="856882" cy="851526"/>
          </a:xfrm>
          <a:custGeom>
            <a:rect b="b" l="l" r="r" t="t"/>
            <a:pathLst>
              <a:path extrusionOk="0" h="851526" w="856882">
                <a:moveTo>
                  <a:pt x="0" y="0"/>
                </a:moveTo>
                <a:lnTo>
                  <a:pt x="856882" y="0"/>
                </a:lnTo>
                <a:lnTo>
                  <a:pt x="856882" y="851526"/>
                </a:lnTo>
                <a:lnTo>
                  <a:pt x="0" y="851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17"/>
          <p:cNvSpPr/>
          <p:nvPr/>
        </p:nvSpPr>
        <p:spPr>
          <a:xfrm>
            <a:off x="8283131" y="4962069"/>
            <a:ext cx="1721737" cy="1500063"/>
          </a:xfrm>
          <a:custGeom>
            <a:rect b="b" l="l" r="r" t="t"/>
            <a:pathLst>
              <a:path extrusionOk="0" h="1500063" w="1721737">
                <a:moveTo>
                  <a:pt x="0" y="0"/>
                </a:moveTo>
                <a:lnTo>
                  <a:pt x="1721738" y="0"/>
                </a:lnTo>
                <a:lnTo>
                  <a:pt x="1721738" y="1500063"/>
                </a:lnTo>
                <a:lnTo>
                  <a:pt x="0" y="15000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7"/>
          <p:cNvSpPr/>
          <p:nvPr/>
        </p:nvSpPr>
        <p:spPr>
          <a:xfrm>
            <a:off x="1048592" y="374679"/>
            <a:ext cx="1187545" cy="1187545"/>
          </a:xfrm>
          <a:custGeom>
            <a:rect b="b" l="l" r="r" t="t"/>
            <a:pathLst>
              <a:path extrusionOk="0" h="1187545" w="1187545">
                <a:moveTo>
                  <a:pt x="0" y="0"/>
                </a:moveTo>
                <a:lnTo>
                  <a:pt x="1187544" y="0"/>
                </a:lnTo>
                <a:lnTo>
                  <a:pt x="1187544" y="1187544"/>
                </a:lnTo>
                <a:lnTo>
                  <a:pt x="0" y="1187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7"/>
          <p:cNvSpPr/>
          <p:nvPr/>
        </p:nvSpPr>
        <p:spPr>
          <a:xfrm>
            <a:off x="7218205" y="8020335"/>
            <a:ext cx="754950" cy="760481"/>
          </a:xfrm>
          <a:custGeom>
            <a:rect b="b" l="l" r="r" t="t"/>
            <a:pathLst>
              <a:path extrusionOk="0" h="760481" w="754950">
                <a:moveTo>
                  <a:pt x="0" y="0"/>
                </a:moveTo>
                <a:lnTo>
                  <a:pt x="754950" y="0"/>
                </a:lnTo>
                <a:lnTo>
                  <a:pt x="754950" y="760481"/>
                </a:lnTo>
                <a:lnTo>
                  <a:pt x="0" y="76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7"/>
          <p:cNvSpPr/>
          <p:nvPr/>
        </p:nvSpPr>
        <p:spPr>
          <a:xfrm>
            <a:off x="7139685" y="2840854"/>
            <a:ext cx="911989" cy="839030"/>
          </a:xfrm>
          <a:custGeom>
            <a:rect b="b" l="l" r="r" t="t"/>
            <a:pathLst>
              <a:path extrusionOk="0" h="839030" w="911989">
                <a:moveTo>
                  <a:pt x="0" y="0"/>
                </a:moveTo>
                <a:lnTo>
                  <a:pt x="911989" y="0"/>
                </a:lnTo>
                <a:lnTo>
                  <a:pt x="911989" y="839030"/>
                </a:lnTo>
                <a:lnTo>
                  <a:pt x="0" y="839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7"/>
          <p:cNvSpPr txBox="1"/>
          <p:nvPr/>
        </p:nvSpPr>
        <p:spPr>
          <a:xfrm>
            <a:off x="5432960" y="1009650"/>
            <a:ext cx="7422079" cy="62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Data Science?</a:t>
            </a:r>
            <a:endParaRPr/>
          </a:p>
        </p:txBody>
      </p:sp>
      <p:sp>
        <p:nvSpPr>
          <p:cNvPr id="196" name="Google Shape;196;p17"/>
          <p:cNvSpPr txBox="1"/>
          <p:nvPr/>
        </p:nvSpPr>
        <p:spPr>
          <a:xfrm>
            <a:off x="12091463" y="2773785"/>
            <a:ext cx="5491389" cy="18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world produces</a:t>
            </a:r>
            <a:endParaRPr/>
          </a:p>
          <a:p>
            <a:pPr indent="0" lvl="0" marL="0" marR="0" rtl="0" algn="just">
              <a:lnSpc>
                <a:spcPct val="11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2,500,000,000,000,000,000+ bytes </a:t>
            </a:r>
            <a:endParaRPr/>
          </a:p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data every day, that’s equal to 10 million </a:t>
            </a:r>
            <a:endParaRPr/>
          </a:p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Blu-Ray disks stacked the height of 4 Eiffel Towers. </a:t>
            </a:r>
            <a:endParaRPr/>
          </a:p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28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11779324" y="2281075"/>
            <a:ext cx="422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much is too much?</a:t>
            </a:r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13110957" y="5387518"/>
            <a:ext cx="4929430" cy="1726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Data Scientist solves problems with large amounts of data. </a:t>
            </a:r>
            <a:endParaRPr/>
          </a:p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Analyze tweets to figure out whether or not a tweet sent to a company is positive or negative. </a:t>
            </a:r>
            <a:endParaRPr/>
          </a:p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28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12855040" y="4798428"/>
            <a:ext cx="3585931" cy="372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will you do?</a:t>
            </a:r>
            <a:endParaRPr/>
          </a:p>
        </p:txBody>
      </p:sp>
      <p:sp>
        <p:nvSpPr>
          <p:cNvPr id="200" name="Google Shape;200;p17"/>
          <p:cNvSpPr txBox="1"/>
          <p:nvPr/>
        </p:nvSpPr>
        <p:spPr>
          <a:xfrm>
            <a:off x="12035246" y="8599900"/>
            <a:ext cx="5428888" cy="1154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US alone will face a shortage of 150,000+ data analysts and an additional 1.5 million data-savvy managers </a:t>
            </a:r>
            <a:endParaRPr/>
          </a:p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28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11779329" y="8010810"/>
            <a:ext cx="3585931" cy="372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What’s the demand?</a:t>
            </a:r>
            <a:endParaRPr/>
          </a:p>
        </p:txBody>
      </p:sp>
      <p:sp>
        <p:nvSpPr>
          <p:cNvPr id="202" name="Google Shape;202;p17"/>
          <p:cNvSpPr txBox="1"/>
          <p:nvPr/>
        </p:nvSpPr>
        <p:spPr>
          <a:xfrm>
            <a:off x="1159361" y="8321721"/>
            <a:ext cx="5428888" cy="1154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 common roles in Data Science </a:t>
            </a:r>
            <a:endParaRPr/>
          </a:p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Scientist </a:t>
            </a:r>
            <a:endParaRPr/>
          </a:p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Engineer </a:t>
            </a:r>
            <a:endParaRPr/>
          </a:p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Analyst </a:t>
            </a:r>
            <a:endParaRPr/>
          </a:p>
        </p:txBody>
      </p:sp>
      <p:sp>
        <p:nvSpPr>
          <p:cNvPr id="203" name="Google Shape;203;p17"/>
          <p:cNvSpPr txBox="1"/>
          <p:nvPr/>
        </p:nvSpPr>
        <p:spPr>
          <a:xfrm>
            <a:off x="1907253" y="7725675"/>
            <a:ext cx="45777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will they call you?</a:t>
            </a:r>
            <a:endParaRPr/>
          </a:p>
        </p:txBody>
      </p:sp>
      <p:sp>
        <p:nvSpPr>
          <p:cNvPr id="204" name="Google Shape;204;p17"/>
          <p:cNvSpPr txBox="1"/>
          <p:nvPr/>
        </p:nvSpPr>
        <p:spPr>
          <a:xfrm>
            <a:off x="308326" y="5523786"/>
            <a:ext cx="4866929" cy="869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Any Graduate or pursuing candidate can  start learning data science.</a:t>
            </a:r>
            <a:endParaRPr/>
          </a:p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prior Coding  knowledge  required.</a:t>
            </a:r>
            <a:endParaRPr/>
          </a:p>
        </p:txBody>
      </p:sp>
      <p:sp>
        <p:nvSpPr>
          <p:cNvPr id="205" name="Google Shape;205;p17"/>
          <p:cNvSpPr txBox="1"/>
          <p:nvPr/>
        </p:nvSpPr>
        <p:spPr>
          <a:xfrm>
            <a:off x="1486091" y="4927731"/>
            <a:ext cx="3585931" cy="37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Who can do it?</a:t>
            </a:r>
            <a:endParaRPr/>
          </a:p>
        </p:txBody>
      </p:sp>
      <p:sp>
        <p:nvSpPr>
          <p:cNvPr id="206" name="Google Shape;206;p17"/>
          <p:cNvSpPr txBox="1"/>
          <p:nvPr/>
        </p:nvSpPr>
        <p:spPr>
          <a:xfrm>
            <a:off x="665519" y="2858077"/>
            <a:ext cx="5922730" cy="94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8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Science jobs are currently some of the most paying in India, with an average annual salary range of ₹ 6 Lakhs to ₹ 25 Lakhs.</a:t>
            </a:r>
            <a:endParaRPr/>
          </a:p>
        </p:txBody>
      </p:sp>
      <p:sp>
        <p:nvSpPr>
          <p:cNvPr id="207" name="Google Shape;207;p17"/>
          <p:cNvSpPr txBox="1"/>
          <p:nvPr/>
        </p:nvSpPr>
        <p:spPr>
          <a:xfrm>
            <a:off x="2899084" y="2281072"/>
            <a:ext cx="3585931" cy="37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will you earn?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>
            <a:off x="7660626" y="3290242"/>
            <a:ext cx="2966747" cy="338857"/>
          </a:xfrm>
          <a:custGeom>
            <a:rect b="b" l="l" r="r" t="t"/>
            <a:pathLst>
              <a:path extrusionOk="0" h="338857" w="296674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213" name="Google Shape;213;p18"/>
          <p:cNvSpPr/>
          <p:nvPr/>
        </p:nvSpPr>
        <p:spPr>
          <a:xfrm flipH="1">
            <a:off x="7660626" y="5586660"/>
            <a:ext cx="2966747" cy="338857"/>
          </a:xfrm>
          <a:custGeom>
            <a:rect b="b" l="l" r="r" t="t"/>
            <a:pathLst>
              <a:path extrusionOk="0" h="338857" w="296674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214" name="Google Shape;214;p18"/>
          <p:cNvSpPr/>
          <p:nvPr/>
        </p:nvSpPr>
        <p:spPr>
          <a:xfrm flipH="1">
            <a:off x="7660626" y="7869094"/>
            <a:ext cx="2966747" cy="338857"/>
          </a:xfrm>
          <a:custGeom>
            <a:rect b="b" l="l" r="r" t="t"/>
            <a:pathLst>
              <a:path extrusionOk="0" h="338857" w="296674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215" name="Google Shape;215;p18"/>
          <p:cNvSpPr/>
          <p:nvPr/>
        </p:nvSpPr>
        <p:spPr>
          <a:xfrm>
            <a:off x="9665499" y="2497796"/>
            <a:ext cx="1923749" cy="1923749"/>
          </a:xfrm>
          <a:custGeom>
            <a:rect b="b" l="l" r="r" t="t"/>
            <a:pathLst>
              <a:path extrusionOk="0" h="1923749" w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18"/>
          <p:cNvSpPr/>
          <p:nvPr/>
        </p:nvSpPr>
        <p:spPr>
          <a:xfrm>
            <a:off x="6742454" y="2497796"/>
            <a:ext cx="1923749" cy="1923749"/>
          </a:xfrm>
          <a:custGeom>
            <a:rect b="b" l="l" r="r" t="t"/>
            <a:pathLst>
              <a:path extrusionOk="0" h="1923749" w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8"/>
          <p:cNvSpPr/>
          <p:nvPr/>
        </p:nvSpPr>
        <p:spPr>
          <a:xfrm>
            <a:off x="9665499" y="4792820"/>
            <a:ext cx="1923749" cy="1923749"/>
          </a:xfrm>
          <a:custGeom>
            <a:rect b="b" l="l" r="r" t="t"/>
            <a:pathLst>
              <a:path extrusionOk="0" h="1923749" w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8"/>
          <p:cNvSpPr/>
          <p:nvPr/>
        </p:nvSpPr>
        <p:spPr>
          <a:xfrm>
            <a:off x="6742454" y="4792820"/>
            <a:ext cx="1923749" cy="1923749"/>
          </a:xfrm>
          <a:custGeom>
            <a:rect b="b" l="l" r="r" t="t"/>
            <a:pathLst>
              <a:path extrusionOk="0" h="1923749" w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8"/>
          <p:cNvSpPr/>
          <p:nvPr/>
        </p:nvSpPr>
        <p:spPr>
          <a:xfrm>
            <a:off x="9674205" y="7090632"/>
            <a:ext cx="1923749" cy="1923749"/>
          </a:xfrm>
          <a:custGeom>
            <a:rect b="b" l="l" r="r" t="t"/>
            <a:pathLst>
              <a:path extrusionOk="0" h="1923749" w="1923749">
                <a:moveTo>
                  <a:pt x="0" y="0"/>
                </a:moveTo>
                <a:lnTo>
                  <a:pt x="1923750" y="0"/>
                </a:lnTo>
                <a:lnTo>
                  <a:pt x="1923750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8"/>
          <p:cNvSpPr/>
          <p:nvPr/>
        </p:nvSpPr>
        <p:spPr>
          <a:xfrm>
            <a:off x="6751160" y="7090632"/>
            <a:ext cx="1923749" cy="1923749"/>
          </a:xfrm>
          <a:custGeom>
            <a:rect b="b" l="l" r="r" t="t"/>
            <a:pathLst>
              <a:path extrusionOk="0" h="1923749" w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18"/>
          <p:cNvSpPr/>
          <p:nvPr/>
        </p:nvSpPr>
        <p:spPr>
          <a:xfrm>
            <a:off x="9788808" y="2612398"/>
            <a:ext cx="1694545" cy="1694545"/>
          </a:xfrm>
          <a:custGeom>
            <a:rect b="b" l="l" r="r" t="t"/>
            <a:pathLst>
              <a:path extrusionOk="0" h="1694545" w="1694545">
                <a:moveTo>
                  <a:pt x="0" y="0"/>
                </a:moveTo>
                <a:lnTo>
                  <a:pt x="1694544" y="0"/>
                </a:lnTo>
                <a:lnTo>
                  <a:pt x="1694544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8"/>
          <p:cNvSpPr/>
          <p:nvPr/>
        </p:nvSpPr>
        <p:spPr>
          <a:xfrm>
            <a:off x="6865762" y="2612398"/>
            <a:ext cx="1694545" cy="1694545"/>
          </a:xfrm>
          <a:custGeom>
            <a:rect b="b" l="l" r="r" t="t"/>
            <a:pathLst>
              <a:path extrusionOk="0" h="1694545" w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8"/>
          <p:cNvSpPr/>
          <p:nvPr/>
        </p:nvSpPr>
        <p:spPr>
          <a:xfrm>
            <a:off x="9788808" y="4907422"/>
            <a:ext cx="1694545" cy="1694545"/>
          </a:xfrm>
          <a:custGeom>
            <a:rect b="b" l="l" r="r" t="t"/>
            <a:pathLst>
              <a:path extrusionOk="0" h="1694545" w="1694545">
                <a:moveTo>
                  <a:pt x="0" y="0"/>
                </a:moveTo>
                <a:lnTo>
                  <a:pt x="1694544" y="0"/>
                </a:lnTo>
                <a:lnTo>
                  <a:pt x="1694544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8"/>
          <p:cNvSpPr/>
          <p:nvPr/>
        </p:nvSpPr>
        <p:spPr>
          <a:xfrm>
            <a:off x="6865762" y="4907422"/>
            <a:ext cx="1694545" cy="1694545"/>
          </a:xfrm>
          <a:custGeom>
            <a:rect b="b" l="l" r="r" t="t"/>
            <a:pathLst>
              <a:path extrusionOk="0" h="1694545" w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8"/>
          <p:cNvSpPr/>
          <p:nvPr/>
        </p:nvSpPr>
        <p:spPr>
          <a:xfrm>
            <a:off x="9797514" y="7205234"/>
            <a:ext cx="1694545" cy="1694545"/>
          </a:xfrm>
          <a:custGeom>
            <a:rect b="b" l="l" r="r" t="t"/>
            <a:pathLst>
              <a:path extrusionOk="0" h="1694545" w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8"/>
          <p:cNvSpPr/>
          <p:nvPr/>
        </p:nvSpPr>
        <p:spPr>
          <a:xfrm>
            <a:off x="6874469" y="7205234"/>
            <a:ext cx="1694545" cy="1694545"/>
          </a:xfrm>
          <a:custGeom>
            <a:rect b="b" l="l" r="r" t="t"/>
            <a:pathLst>
              <a:path extrusionOk="0" h="1694545" w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8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8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18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230" name="Google Shape;230;p18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231" name="Google Shape;231;p18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8"/>
          <p:cNvSpPr/>
          <p:nvPr/>
        </p:nvSpPr>
        <p:spPr>
          <a:xfrm>
            <a:off x="10133237" y="5197018"/>
            <a:ext cx="1023098" cy="1118140"/>
          </a:xfrm>
          <a:custGeom>
            <a:rect b="b" l="l" r="r" t="t"/>
            <a:pathLst>
              <a:path extrusionOk="0" h="1118140" w="1023098">
                <a:moveTo>
                  <a:pt x="0" y="0"/>
                </a:moveTo>
                <a:lnTo>
                  <a:pt x="1023099" y="0"/>
                </a:lnTo>
                <a:lnTo>
                  <a:pt x="1023099" y="1118140"/>
                </a:lnTo>
                <a:lnTo>
                  <a:pt x="0" y="1118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8"/>
          <p:cNvSpPr/>
          <p:nvPr/>
        </p:nvSpPr>
        <p:spPr>
          <a:xfrm>
            <a:off x="7263159" y="7507144"/>
            <a:ext cx="917165" cy="994217"/>
          </a:xfrm>
          <a:custGeom>
            <a:rect b="b" l="l" r="r" t="t"/>
            <a:pathLst>
              <a:path extrusionOk="0" h="994217" w="917165">
                <a:moveTo>
                  <a:pt x="0" y="0"/>
                </a:moveTo>
                <a:lnTo>
                  <a:pt x="917165" y="0"/>
                </a:lnTo>
                <a:lnTo>
                  <a:pt x="917165" y="994217"/>
                </a:lnTo>
                <a:lnTo>
                  <a:pt x="0" y="994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8"/>
          <p:cNvSpPr/>
          <p:nvPr/>
        </p:nvSpPr>
        <p:spPr>
          <a:xfrm>
            <a:off x="7292587" y="5283779"/>
            <a:ext cx="1029621" cy="1111601"/>
          </a:xfrm>
          <a:custGeom>
            <a:rect b="b" l="l" r="r" t="t"/>
            <a:pathLst>
              <a:path extrusionOk="0" h="1111601" w="1029621">
                <a:moveTo>
                  <a:pt x="0" y="0"/>
                </a:moveTo>
                <a:lnTo>
                  <a:pt x="1029621" y="0"/>
                </a:lnTo>
                <a:lnTo>
                  <a:pt x="1029621" y="1111601"/>
                </a:lnTo>
                <a:lnTo>
                  <a:pt x="0" y="1111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18"/>
          <p:cNvSpPr/>
          <p:nvPr/>
        </p:nvSpPr>
        <p:spPr>
          <a:xfrm>
            <a:off x="1048592" y="374679"/>
            <a:ext cx="1187545" cy="1187545"/>
          </a:xfrm>
          <a:custGeom>
            <a:rect b="b" l="l" r="r" t="t"/>
            <a:pathLst>
              <a:path extrusionOk="0" h="1187545" w="1187545">
                <a:moveTo>
                  <a:pt x="0" y="0"/>
                </a:moveTo>
                <a:lnTo>
                  <a:pt x="1187544" y="0"/>
                </a:lnTo>
                <a:lnTo>
                  <a:pt x="1187544" y="1187544"/>
                </a:lnTo>
                <a:lnTo>
                  <a:pt x="0" y="1187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8"/>
          <p:cNvSpPr/>
          <p:nvPr/>
        </p:nvSpPr>
        <p:spPr>
          <a:xfrm>
            <a:off x="10133237" y="2947257"/>
            <a:ext cx="1110571" cy="980079"/>
          </a:xfrm>
          <a:custGeom>
            <a:rect b="b" l="l" r="r" t="t"/>
            <a:pathLst>
              <a:path extrusionOk="0" h="980079" w="1110571">
                <a:moveTo>
                  <a:pt x="0" y="0"/>
                </a:moveTo>
                <a:lnTo>
                  <a:pt x="1110571" y="0"/>
                </a:lnTo>
                <a:lnTo>
                  <a:pt x="1110571" y="980079"/>
                </a:lnTo>
                <a:lnTo>
                  <a:pt x="0" y="980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8"/>
          <p:cNvSpPr/>
          <p:nvPr/>
        </p:nvSpPr>
        <p:spPr>
          <a:xfrm>
            <a:off x="7097448" y="2883974"/>
            <a:ext cx="1126356" cy="1106645"/>
          </a:xfrm>
          <a:custGeom>
            <a:rect b="b" l="l" r="r" t="t"/>
            <a:pathLst>
              <a:path extrusionOk="0" h="1106645" w="1126356">
                <a:moveTo>
                  <a:pt x="0" y="0"/>
                </a:moveTo>
                <a:lnTo>
                  <a:pt x="1126356" y="0"/>
                </a:lnTo>
                <a:lnTo>
                  <a:pt x="1126356" y="1106645"/>
                </a:lnTo>
                <a:lnTo>
                  <a:pt x="0" y="1106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8"/>
          <p:cNvSpPr/>
          <p:nvPr/>
        </p:nvSpPr>
        <p:spPr>
          <a:xfrm>
            <a:off x="10133237" y="7488094"/>
            <a:ext cx="1069279" cy="1071959"/>
          </a:xfrm>
          <a:custGeom>
            <a:rect b="b" l="l" r="r" t="t"/>
            <a:pathLst>
              <a:path extrusionOk="0" h="1071959" w="1069279">
                <a:moveTo>
                  <a:pt x="0" y="0"/>
                </a:moveTo>
                <a:lnTo>
                  <a:pt x="1069279" y="0"/>
                </a:lnTo>
                <a:lnTo>
                  <a:pt x="1069279" y="1071959"/>
                </a:lnTo>
                <a:lnTo>
                  <a:pt x="0" y="1071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18"/>
          <p:cNvSpPr txBox="1"/>
          <p:nvPr/>
        </p:nvSpPr>
        <p:spPr>
          <a:xfrm>
            <a:off x="4257565" y="676269"/>
            <a:ext cx="985048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Industries Looking For </a:t>
            </a:r>
            <a:endParaRPr/>
          </a:p>
          <a:p>
            <a:pPr indent="0" lvl="0" marL="0" marR="0" rtl="0" algn="ctr">
              <a:lnSpc>
                <a:spcPct val="112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Scientist/ Data Analyst</a:t>
            </a:r>
            <a:endParaRPr/>
          </a:p>
        </p:txBody>
      </p:sp>
      <p:sp>
        <p:nvSpPr>
          <p:cNvPr id="240" name="Google Shape;240;p18"/>
          <p:cNvSpPr txBox="1"/>
          <p:nvPr/>
        </p:nvSpPr>
        <p:spPr>
          <a:xfrm>
            <a:off x="1028700" y="7970345"/>
            <a:ext cx="5475629" cy="583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Banking &amp; Securities Institutions</a:t>
            </a:r>
            <a:endParaRPr/>
          </a:p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Helps in Reducing Fraudulent Transactions</a:t>
            </a:r>
            <a:endParaRPr/>
          </a:p>
        </p:txBody>
      </p:sp>
      <p:sp>
        <p:nvSpPr>
          <p:cNvPr id="241" name="Google Shape;241;p18"/>
          <p:cNvSpPr txBox="1"/>
          <p:nvPr/>
        </p:nvSpPr>
        <p:spPr>
          <a:xfrm>
            <a:off x="2353624" y="7442225"/>
            <a:ext cx="4150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Financial Institutions</a:t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313480" y="5701171"/>
            <a:ext cx="6190849" cy="583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collect public health reports and identify global data with the spread of virus or diseases.</a:t>
            </a:r>
            <a:endParaRPr/>
          </a:p>
        </p:txBody>
      </p:sp>
      <p:sp>
        <p:nvSpPr>
          <p:cNvPr id="243" name="Google Shape;243;p18"/>
          <p:cNvSpPr txBox="1"/>
          <p:nvPr/>
        </p:nvSpPr>
        <p:spPr>
          <a:xfrm>
            <a:off x="908970" y="5173044"/>
            <a:ext cx="5595359" cy="394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Healthcare &amp; Medicine Research</a:t>
            </a:r>
            <a:endParaRPr/>
          </a:p>
        </p:txBody>
      </p:sp>
      <p:sp>
        <p:nvSpPr>
          <p:cNvPr id="244" name="Google Shape;244;p18"/>
          <p:cNvSpPr txBox="1"/>
          <p:nvPr/>
        </p:nvSpPr>
        <p:spPr>
          <a:xfrm>
            <a:off x="11951198" y="5811906"/>
            <a:ext cx="5475629" cy="583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Simultaneous real-time reports of several platforms</a:t>
            </a:r>
            <a:endParaRPr/>
          </a:p>
        </p:txBody>
      </p:sp>
      <p:sp>
        <p:nvSpPr>
          <p:cNvPr id="245" name="Google Shape;245;p18"/>
          <p:cNvSpPr txBox="1"/>
          <p:nvPr/>
        </p:nvSpPr>
        <p:spPr>
          <a:xfrm>
            <a:off x="11951198" y="5283779"/>
            <a:ext cx="5475629" cy="394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Communication &amp; Media</a:t>
            </a:r>
            <a:endParaRPr/>
          </a:p>
        </p:txBody>
      </p:sp>
      <p:sp>
        <p:nvSpPr>
          <p:cNvPr id="246" name="Google Shape;246;p18"/>
          <p:cNvSpPr txBox="1"/>
          <p:nvPr/>
        </p:nvSpPr>
        <p:spPr>
          <a:xfrm>
            <a:off x="313480" y="3431997"/>
            <a:ext cx="6190849" cy="583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update &amp; upgrade prescribed literature</a:t>
            </a:r>
            <a:endParaRPr/>
          </a:p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rapid growth</a:t>
            </a:r>
            <a:endParaRPr/>
          </a:p>
        </p:txBody>
      </p:sp>
      <p:sp>
        <p:nvSpPr>
          <p:cNvPr id="247" name="Google Shape;247;p18"/>
          <p:cNvSpPr txBox="1"/>
          <p:nvPr/>
        </p:nvSpPr>
        <p:spPr>
          <a:xfrm>
            <a:off x="908970" y="2903870"/>
            <a:ext cx="5595359" cy="394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Education &amp; Development</a:t>
            </a:r>
            <a:endParaRPr/>
          </a:p>
        </p:txBody>
      </p:sp>
      <p:sp>
        <p:nvSpPr>
          <p:cNvPr id="248" name="Google Shape;248;p18"/>
          <p:cNvSpPr txBox="1"/>
          <p:nvPr/>
        </p:nvSpPr>
        <p:spPr>
          <a:xfrm>
            <a:off x="11951198" y="3413849"/>
            <a:ext cx="6190849" cy="869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better managing logistics &amp; traffic plan</a:t>
            </a:r>
            <a:endParaRPr/>
          </a:p>
          <a:p>
            <a:pPr indent="0" lvl="0" marL="0" marR="0" rtl="0" algn="l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Predict &amp; manage staffing &amp; inventory requirements from time to time.</a:t>
            </a:r>
            <a:endParaRPr/>
          </a:p>
        </p:txBody>
      </p:sp>
      <p:sp>
        <p:nvSpPr>
          <p:cNvPr id="249" name="Google Shape;249;p18"/>
          <p:cNvSpPr txBox="1"/>
          <p:nvPr/>
        </p:nvSpPr>
        <p:spPr>
          <a:xfrm>
            <a:off x="11951198" y="2913395"/>
            <a:ext cx="6072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Transportation &amp; E-commerce</a:t>
            </a:r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11951198" y="7976579"/>
            <a:ext cx="5475629" cy="583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developing new products &amp; handling claims through analytics</a:t>
            </a:r>
            <a:endParaRPr/>
          </a:p>
        </p:txBody>
      </p:sp>
      <p:sp>
        <p:nvSpPr>
          <p:cNvPr id="251" name="Google Shape;251;p18"/>
          <p:cNvSpPr txBox="1"/>
          <p:nvPr/>
        </p:nvSpPr>
        <p:spPr>
          <a:xfrm>
            <a:off x="11951198" y="7448452"/>
            <a:ext cx="5475629" cy="394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Insurance &amp; Investments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19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19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259" name="Google Shape;259;p19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260" name="Google Shape;260;p19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19"/>
          <p:cNvSpPr/>
          <p:nvPr/>
        </p:nvSpPr>
        <p:spPr>
          <a:xfrm>
            <a:off x="1048592" y="374679"/>
            <a:ext cx="1187545" cy="1187545"/>
          </a:xfrm>
          <a:custGeom>
            <a:rect b="b" l="l" r="r" t="t"/>
            <a:pathLst>
              <a:path extrusionOk="0" h="1187545" w="1187545">
                <a:moveTo>
                  <a:pt x="0" y="0"/>
                </a:moveTo>
                <a:lnTo>
                  <a:pt x="1187544" y="0"/>
                </a:lnTo>
                <a:lnTo>
                  <a:pt x="1187544" y="1187544"/>
                </a:lnTo>
                <a:lnTo>
                  <a:pt x="0" y="1187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9"/>
          <p:cNvSpPr/>
          <p:nvPr/>
        </p:nvSpPr>
        <p:spPr>
          <a:xfrm>
            <a:off x="499484" y="2153675"/>
            <a:ext cx="17170920" cy="7051306"/>
          </a:xfrm>
          <a:custGeom>
            <a:rect b="b" l="l" r="r" t="t"/>
            <a:pathLst>
              <a:path extrusionOk="0" h="1011476" w="2463087">
                <a:moveTo>
                  <a:pt x="6763" y="0"/>
                </a:moveTo>
                <a:lnTo>
                  <a:pt x="2456324" y="0"/>
                </a:lnTo>
                <a:cubicBezTo>
                  <a:pt x="2458118" y="0"/>
                  <a:pt x="2459838" y="713"/>
                  <a:pt x="2461106" y="1981"/>
                </a:cubicBezTo>
                <a:cubicBezTo>
                  <a:pt x="2462375" y="3249"/>
                  <a:pt x="2463087" y="4969"/>
                  <a:pt x="2463087" y="6763"/>
                </a:cubicBezTo>
                <a:lnTo>
                  <a:pt x="2463087" y="1004713"/>
                </a:lnTo>
                <a:cubicBezTo>
                  <a:pt x="2463087" y="1008448"/>
                  <a:pt x="2460059" y="1011476"/>
                  <a:pt x="2456324" y="1011476"/>
                </a:cubicBezTo>
                <a:lnTo>
                  <a:pt x="6763" y="1011476"/>
                </a:lnTo>
                <a:cubicBezTo>
                  <a:pt x="3028" y="1011476"/>
                  <a:pt x="0" y="1008448"/>
                  <a:pt x="0" y="1004713"/>
                </a:cubicBezTo>
                <a:lnTo>
                  <a:pt x="0" y="6763"/>
                </a:lnTo>
                <a:cubicBezTo>
                  <a:pt x="0" y="3028"/>
                  <a:pt x="3028" y="0"/>
                  <a:pt x="6763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7273" l="0" r="0" t="-21625"/>
            </a:stretch>
          </a:blipFill>
          <a:ln cap="sq" cmpd="sng" w="57150">
            <a:solidFill>
              <a:srgbClr val="F9A72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 txBox="1"/>
          <p:nvPr/>
        </p:nvSpPr>
        <p:spPr>
          <a:xfrm>
            <a:off x="3653672" y="1185304"/>
            <a:ext cx="10969647" cy="734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4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Science Roadmap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20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20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271" name="Google Shape;271;p20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272" name="Google Shape;272;p20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20"/>
          <p:cNvSpPr/>
          <p:nvPr/>
        </p:nvSpPr>
        <p:spPr>
          <a:xfrm>
            <a:off x="5459921" y="2469995"/>
            <a:ext cx="7357149" cy="6685809"/>
          </a:xfrm>
          <a:custGeom>
            <a:rect b="b" l="l" r="r" t="t"/>
            <a:pathLst>
              <a:path extrusionOk="0" h="6685809" w="7357149">
                <a:moveTo>
                  <a:pt x="0" y="0"/>
                </a:moveTo>
                <a:lnTo>
                  <a:pt x="7357149" y="0"/>
                </a:lnTo>
                <a:lnTo>
                  <a:pt x="7357149" y="6685809"/>
                </a:lnTo>
                <a:lnTo>
                  <a:pt x="0" y="6685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20"/>
          <p:cNvSpPr/>
          <p:nvPr/>
        </p:nvSpPr>
        <p:spPr>
          <a:xfrm>
            <a:off x="7034800" y="2668762"/>
            <a:ext cx="1223284" cy="1223284"/>
          </a:xfrm>
          <a:custGeom>
            <a:rect b="b" l="l" r="r" t="t"/>
            <a:pathLst>
              <a:path extrusionOk="0" h="1223284" w="1223284">
                <a:moveTo>
                  <a:pt x="0" y="0"/>
                </a:moveTo>
                <a:lnTo>
                  <a:pt x="1223284" y="0"/>
                </a:lnTo>
                <a:lnTo>
                  <a:pt x="1223284" y="1223284"/>
                </a:lnTo>
                <a:lnTo>
                  <a:pt x="0" y="1223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0"/>
          <p:cNvSpPr/>
          <p:nvPr/>
        </p:nvSpPr>
        <p:spPr>
          <a:xfrm>
            <a:off x="7034800" y="7717261"/>
            <a:ext cx="1223284" cy="1223284"/>
          </a:xfrm>
          <a:custGeom>
            <a:rect b="b" l="l" r="r" t="t"/>
            <a:pathLst>
              <a:path extrusionOk="0" h="1223284" w="1223284">
                <a:moveTo>
                  <a:pt x="0" y="0"/>
                </a:moveTo>
                <a:lnTo>
                  <a:pt x="1223284" y="0"/>
                </a:lnTo>
                <a:lnTo>
                  <a:pt x="1223284" y="1223284"/>
                </a:lnTo>
                <a:lnTo>
                  <a:pt x="0" y="1223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0"/>
          <p:cNvSpPr/>
          <p:nvPr/>
        </p:nvSpPr>
        <p:spPr>
          <a:xfrm>
            <a:off x="9962071" y="2668762"/>
            <a:ext cx="1223284" cy="1223284"/>
          </a:xfrm>
          <a:custGeom>
            <a:rect b="b" l="l" r="r" t="t"/>
            <a:pathLst>
              <a:path extrusionOk="0" h="1223284" w="1223284">
                <a:moveTo>
                  <a:pt x="0" y="0"/>
                </a:moveTo>
                <a:lnTo>
                  <a:pt x="1223285" y="0"/>
                </a:lnTo>
                <a:lnTo>
                  <a:pt x="1223285" y="1223284"/>
                </a:lnTo>
                <a:lnTo>
                  <a:pt x="0" y="1223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0"/>
          <p:cNvSpPr/>
          <p:nvPr/>
        </p:nvSpPr>
        <p:spPr>
          <a:xfrm>
            <a:off x="9962071" y="7717261"/>
            <a:ext cx="1223284" cy="1223284"/>
          </a:xfrm>
          <a:custGeom>
            <a:rect b="b" l="l" r="r" t="t"/>
            <a:pathLst>
              <a:path extrusionOk="0" h="1223284" w="1223284">
                <a:moveTo>
                  <a:pt x="0" y="0"/>
                </a:moveTo>
                <a:lnTo>
                  <a:pt x="1223285" y="0"/>
                </a:lnTo>
                <a:lnTo>
                  <a:pt x="1223285" y="1223284"/>
                </a:lnTo>
                <a:lnTo>
                  <a:pt x="0" y="1223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20"/>
          <p:cNvSpPr/>
          <p:nvPr/>
        </p:nvSpPr>
        <p:spPr>
          <a:xfrm>
            <a:off x="11414754" y="5191465"/>
            <a:ext cx="1223284" cy="1223284"/>
          </a:xfrm>
          <a:custGeom>
            <a:rect b="b" l="l" r="r" t="t"/>
            <a:pathLst>
              <a:path extrusionOk="0" h="1223284" w="1223284">
                <a:moveTo>
                  <a:pt x="0" y="0"/>
                </a:moveTo>
                <a:lnTo>
                  <a:pt x="1223284" y="0"/>
                </a:lnTo>
                <a:lnTo>
                  <a:pt x="1223284" y="1223284"/>
                </a:lnTo>
                <a:lnTo>
                  <a:pt x="0" y="1223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20"/>
          <p:cNvSpPr/>
          <p:nvPr/>
        </p:nvSpPr>
        <p:spPr>
          <a:xfrm>
            <a:off x="5576744" y="5191465"/>
            <a:ext cx="1223284" cy="1223284"/>
          </a:xfrm>
          <a:custGeom>
            <a:rect b="b" l="l" r="r" t="t"/>
            <a:pathLst>
              <a:path extrusionOk="0" h="1223284" w="1223284">
                <a:moveTo>
                  <a:pt x="0" y="0"/>
                </a:moveTo>
                <a:lnTo>
                  <a:pt x="1223284" y="0"/>
                </a:lnTo>
                <a:lnTo>
                  <a:pt x="1223284" y="1223284"/>
                </a:lnTo>
                <a:lnTo>
                  <a:pt x="0" y="1223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20"/>
          <p:cNvSpPr/>
          <p:nvPr/>
        </p:nvSpPr>
        <p:spPr>
          <a:xfrm>
            <a:off x="8020992" y="4716708"/>
            <a:ext cx="2172798" cy="2172798"/>
          </a:xfrm>
          <a:custGeom>
            <a:rect b="b" l="l" r="r" t="t"/>
            <a:pathLst>
              <a:path extrusionOk="0" h="2172798" w="2172798">
                <a:moveTo>
                  <a:pt x="0" y="0"/>
                </a:moveTo>
                <a:lnTo>
                  <a:pt x="2172798" y="0"/>
                </a:lnTo>
                <a:lnTo>
                  <a:pt x="2172798" y="2172798"/>
                </a:lnTo>
                <a:lnTo>
                  <a:pt x="0" y="2172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20"/>
          <p:cNvSpPr/>
          <p:nvPr/>
        </p:nvSpPr>
        <p:spPr>
          <a:xfrm>
            <a:off x="8160264" y="4846147"/>
            <a:ext cx="1913920" cy="1913920"/>
          </a:xfrm>
          <a:custGeom>
            <a:rect b="b" l="l" r="r" t="t"/>
            <a:pathLst>
              <a:path extrusionOk="0" h="1913920" w="1913920">
                <a:moveTo>
                  <a:pt x="0" y="0"/>
                </a:moveTo>
                <a:lnTo>
                  <a:pt x="1913921" y="0"/>
                </a:lnTo>
                <a:lnTo>
                  <a:pt x="1913921" y="1913920"/>
                </a:lnTo>
                <a:lnTo>
                  <a:pt x="0" y="19139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20"/>
          <p:cNvSpPr/>
          <p:nvPr/>
        </p:nvSpPr>
        <p:spPr>
          <a:xfrm>
            <a:off x="10203315" y="2823519"/>
            <a:ext cx="818521" cy="818521"/>
          </a:xfrm>
          <a:custGeom>
            <a:rect b="b" l="l" r="r" t="t"/>
            <a:pathLst>
              <a:path extrusionOk="0" h="818521" w="818521">
                <a:moveTo>
                  <a:pt x="0" y="0"/>
                </a:moveTo>
                <a:lnTo>
                  <a:pt x="818521" y="0"/>
                </a:lnTo>
                <a:lnTo>
                  <a:pt x="818521" y="818521"/>
                </a:lnTo>
                <a:lnTo>
                  <a:pt x="0" y="818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20"/>
          <p:cNvSpPr/>
          <p:nvPr/>
        </p:nvSpPr>
        <p:spPr>
          <a:xfrm>
            <a:off x="11680614" y="5449022"/>
            <a:ext cx="708602" cy="685573"/>
          </a:xfrm>
          <a:custGeom>
            <a:rect b="b" l="l" r="r" t="t"/>
            <a:pathLst>
              <a:path extrusionOk="0" h="685573" w="708602">
                <a:moveTo>
                  <a:pt x="0" y="0"/>
                </a:moveTo>
                <a:lnTo>
                  <a:pt x="708602" y="0"/>
                </a:lnTo>
                <a:lnTo>
                  <a:pt x="708602" y="685572"/>
                </a:lnTo>
                <a:lnTo>
                  <a:pt x="0" y="685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20"/>
          <p:cNvSpPr/>
          <p:nvPr/>
        </p:nvSpPr>
        <p:spPr>
          <a:xfrm>
            <a:off x="10193790" y="7999053"/>
            <a:ext cx="750714" cy="600571"/>
          </a:xfrm>
          <a:custGeom>
            <a:rect b="b" l="l" r="r" t="t"/>
            <a:pathLst>
              <a:path extrusionOk="0" h="600571" w="750714">
                <a:moveTo>
                  <a:pt x="0" y="0"/>
                </a:moveTo>
                <a:lnTo>
                  <a:pt x="750714" y="0"/>
                </a:lnTo>
                <a:lnTo>
                  <a:pt x="750714" y="600571"/>
                </a:lnTo>
                <a:lnTo>
                  <a:pt x="0" y="600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20"/>
          <p:cNvSpPr/>
          <p:nvPr/>
        </p:nvSpPr>
        <p:spPr>
          <a:xfrm>
            <a:off x="7370889" y="7999053"/>
            <a:ext cx="650103" cy="659699"/>
          </a:xfrm>
          <a:custGeom>
            <a:rect b="b" l="l" r="r" t="t"/>
            <a:pathLst>
              <a:path extrusionOk="0" h="659699" w="650103">
                <a:moveTo>
                  <a:pt x="0" y="0"/>
                </a:moveTo>
                <a:lnTo>
                  <a:pt x="650103" y="0"/>
                </a:lnTo>
                <a:lnTo>
                  <a:pt x="650103" y="659699"/>
                </a:lnTo>
                <a:lnTo>
                  <a:pt x="0" y="659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20"/>
          <p:cNvSpPr/>
          <p:nvPr/>
        </p:nvSpPr>
        <p:spPr>
          <a:xfrm>
            <a:off x="8493351" y="5242137"/>
            <a:ext cx="1121941" cy="1121941"/>
          </a:xfrm>
          <a:custGeom>
            <a:rect b="b" l="l" r="r" t="t"/>
            <a:pathLst>
              <a:path extrusionOk="0" h="1121941" w="1121941">
                <a:moveTo>
                  <a:pt x="0" y="0"/>
                </a:moveTo>
                <a:lnTo>
                  <a:pt x="1121941" y="0"/>
                </a:lnTo>
                <a:lnTo>
                  <a:pt x="1121941" y="1121940"/>
                </a:lnTo>
                <a:lnTo>
                  <a:pt x="0" y="1121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20"/>
          <p:cNvSpPr/>
          <p:nvPr/>
        </p:nvSpPr>
        <p:spPr>
          <a:xfrm>
            <a:off x="1058117" y="374679"/>
            <a:ext cx="1187545" cy="1187545"/>
          </a:xfrm>
          <a:custGeom>
            <a:rect b="b" l="l" r="r" t="t"/>
            <a:pathLst>
              <a:path extrusionOk="0" h="1187545" w="1187545">
                <a:moveTo>
                  <a:pt x="0" y="0"/>
                </a:moveTo>
                <a:lnTo>
                  <a:pt x="1187544" y="0"/>
                </a:lnTo>
                <a:lnTo>
                  <a:pt x="1187544" y="1187544"/>
                </a:lnTo>
                <a:lnTo>
                  <a:pt x="0" y="1187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20"/>
          <p:cNvSpPr/>
          <p:nvPr/>
        </p:nvSpPr>
        <p:spPr>
          <a:xfrm>
            <a:off x="7227499" y="2883658"/>
            <a:ext cx="793493" cy="793493"/>
          </a:xfrm>
          <a:custGeom>
            <a:rect b="b" l="l" r="r" t="t"/>
            <a:pathLst>
              <a:path extrusionOk="0" h="793493" w="793493">
                <a:moveTo>
                  <a:pt x="0" y="0"/>
                </a:moveTo>
                <a:lnTo>
                  <a:pt x="793493" y="0"/>
                </a:lnTo>
                <a:lnTo>
                  <a:pt x="793493" y="793493"/>
                </a:lnTo>
                <a:lnTo>
                  <a:pt x="0" y="793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20"/>
          <p:cNvSpPr/>
          <p:nvPr/>
        </p:nvSpPr>
        <p:spPr>
          <a:xfrm>
            <a:off x="5763515" y="5449022"/>
            <a:ext cx="849742" cy="645804"/>
          </a:xfrm>
          <a:custGeom>
            <a:rect b="b" l="l" r="r" t="t"/>
            <a:pathLst>
              <a:path extrusionOk="0" h="645804" w="849742">
                <a:moveTo>
                  <a:pt x="0" y="0"/>
                </a:moveTo>
                <a:lnTo>
                  <a:pt x="849742" y="0"/>
                </a:lnTo>
                <a:lnTo>
                  <a:pt x="849742" y="645803"/>
                </a:lnTo>
                <a:lnTo>
                  <a:pt x="0" y="645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0"/>
          <p:cNvSpPr txBox="1"/>
          <p:nvPr/>
        </p:nvSpPr>
        <p:spPr>
          <a:xfrm>
            <a:off x="5529359" y="475680"/>
            <a:ext cx="7156063" cy="13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 Stack Development (Website &amp; App)</a:t>
            </a:r>
            <a:endParaRPr/>
          </a:p>
        </p:txBody>
      </p:sp>
      <p:sp>
        <p:nvSpPr>
          <p:cNvPr id="291" name="Google Shape;291;p20"/>
          <p:cNvSpPr txBox="1"/>
          <p:nvPr/>
        </p:nvSpPr>
        <p:spPr>
          <a:xfrm>
            <a:off x="11652012" y="2607855"/>
            <a:ext cx="3585931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 Objectives</a:t>
            </a:r>
            <a:endParaRPr/>
          </a:p>
        </p:txBody>
      </p:sp>
      <p:sp>
        <p:nvSpPr>
          <p:cNvPr id="292" name="Google Shape;292;p20"/>
          <p:cNvSpPr txBox="1"/>
          <p:nvPr/>
        </p:nvSpPr>
        <p:spPr>
          <a:xfrm>
            <a:off x="11652012" y="7682044"/>
            <a:ext cx="3585931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Industry Demand</a:t>
            </a:r>
            <a:endParaRPr/>
          </a:p>
        </p:txBody>
      </p:sp>
      <p:sp>
        <p:nvSpPr>
          <p:cNvPr id="293" name="Google Shape;293;p20"/>
          <p:cNvSpPr txBox="1"/>
          <p:nvPr/>
        </p:nvSpPr>
        <p:spPr>
          <a:xfrm>
            <a:off x="3050057" y="2607855"/>
            <a:ext cx="3585931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Salary Packages</a:t>
            </a:r>
            <a:endParaRPr/>
          </a:p>
        </p:txBody>
      </p:sp>
      <p:sp>
        <p:nvSpPr>
          <p:cNvPr id="294" name="Google Shape;294;p20"/>
          <p:cNvSpPr txBox="1"/>
          <p:nvPr/>
        </p:nvSpPr>
        <p:spPr>
          <a:xfrm>
            <a:off x="3050057" y="7682044"/>
            <a:ext cx="3585931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Learning Tech Stack</a:t>
            </a:r>
            <a:endParaRPr/>
          </a:p>
        </p:txBody>
      </p:sp>
      <p:sp>
        <p:nvSpPr>
          <p:cNvPr id="295" name="Google Shape;295;p20"/>
          <p:cNvSpPr txBox="1"/>
          <p:nvPr/>
        </p:nvSpPr>
        <p:spPr>
          <a:xfrm>
            <a:off x="12963527" y="5700967"/>
            <a:ext cx="5206498" cy="869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main task of a full-stack developer is to create a product from scratch and supervise the general flow of the project.</a:t>
            </a:r>
            <a:endParaRPr/>
          </a:p>
        </p:txBody>
      </p:sp>
      <p:sp>
        <p:nvSpPr>
          <p:cNvPr id="296" name="Google Shape;296;p20"/>
          <p:cNvSpPr txBox="1"/>
          <p:nvPr/>
        </p:nvSpPr>
        <p:spPr>
          <a:xfrm>
            <a:off x="13084170" y="5133975"/>
            <a:ext cx="3585931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 Objectives</a:t>
            </a:r>
            <a:endParaRPr/>
          </a:p>
        </p:txBody>
      </p:sp>
      <p:sp>
        <p:nvSpPr>
          <p:cNvPr id="297" name="Google Shape;297;p20"/>
          <p:cNvSpPr txBox="1"/>
          <p:nvPr/>
        </p:nvSpPr>
        <p:spPr>
          <a:xfrm>
            <a:off x="1058124" y="5133975"/>
            <a:ext cx="4145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Eligibility or Experience </a:t>
            </a:r>
            <a:endParaRPr/>
          </a:p>
        </p:txBody>
      </p:sp>
      <p:sp>
        <p:nvSpPr>
          <p:cNvPr id="298" name="Google Shape;298;p20"/>
          <p:cNvSpPr txBox="1"/>
          <p:nvPr/>
        </p:nvSpPr>
        <p:spPr>
          <a:xfrm>
            <a:off x="11804412" y="3301698"/>
            <a:ext cx="6365613" cy="583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full-stack developer helps build and maintain both the front-end and the back-end of a website.</a:t>
            </a:r>
            <a:endParaRPr/>
          </a:p>
        </p:txBody>
      </p:sp>
      <p:sp>
        <p:nvSpPr>
          <p:cNvPr id="299" name="Google Shape;299;p20"/>
          <p:cNvSpPr txBox="1"/>
          <p:nvPr/>
        </p:nvSpPr>
        <p:spPr>
          <a:xfrm>
            <a:off x="11680614" y="8219378"/>
            <a:ext cx="6326752" cy="869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 stack developer is among the highest paying jobs in India. But there is still a scarcity of these IT professionals in the field of web development.</a:t>
            </a:r>
            <a:endParaRPr/>
          </a:p>
        </p:txBody>
      </p:sp>
      <p:sp>
        <p:nvSpPr>
          <p:cNvPr id="300" name="Google Shape;300;p20"/>
          <p:cNvSpPr txBox="1"/>
          <p:nvPr/>
        </p:nvSpPr>
        <p:spPr>
          <a:xfrm>
            <a:off x="473276" y="8160250"/>
            <a:ext cx="6066223" cy="869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HTML/CSS, JavaScript, Frontend frameworks.</a:t>
            </a:r>
            <a:endParaRPr/>
          </a:p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Backend technologies, Databases and web storage, AI coding, Git/GitHub, HTTP and REST.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1210320" y="3223254"/>
            <a:ext cx="5425668" cy="869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Salary in India ranges between ₹ 4.8 Lakhs to ₹ 16.0 Lakhs with an average</a:t>
            </a:r>
            <a:endParaRPr/>
          </a:p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annual salary of ₹ 9.1 Lakhs</a:t>
            </a:r>
            <a:endParaRPr/>
          </a:p>
        </p:txBody>
      </p:sp>
      <p:sp>
        <p:nvSpPr>
          <p:cNvPr id="302" name="Google Shape;302;p20"/>
          <p:cNvSpPr txBox="1"/>
          <p:nvPr/>
        </p:nvSpPr>
        <p:spPr>
          <a:xfrm>
            <a:off x="144194" y="5691752"/>
            <a:ext cx="5059636" cy="869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Any aspiring person can become a full-stack developer; the same goes for a non-IT person.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/>
          <p:nvPr/>
        </p:nvSpPr>
        <p:spPr>
          <a:xfrm>
            <a:off x="1513208" y="3079951"/>
            <a:ext cx="1994733" cy="1994733"/>
          </a:xfrm>
          <a:custGeom>
            <a:rect b="b" l="l" r="r" t="t"/>
            <a:pathLst>
              <a:path extrusionOk="0"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3"/>
                </a:lnTo>
                <a:lnTo>
                  <a:pt x="0" y="1994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21"/>
          <p:cNvSpPr/>
          <p:nvPr/>
        </p:nvSpPr>
        <p:spPr>
          <a:xfrm>
            <a:off x="1641066" y="3198782"/>
            <a:ext cx="1757071" cy="1757071"/>
          </a:xfrm>
          <a:custGeom>
            <a:rect b="b" l="l" r="r" t="t"/>
            <a:pathLst>
              <a:path extrusionOk="0" h="1757071" w="1757071">
                <a:moveTo>
                  <a:pt x="0" y="0"/>
                </a:moveTo>
                <a:lnTo>
                  <a:pt x="1757072" y="0"/>
                </a:lnTo>
                <a:lnTo>
                  <a:pt x="1757072" y="1757071"/>
                </a:lnTo>
                <a:lnTo>
                  <a:pt x="0" y="1757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21"/>
          <p:cNvSpPr/>
          <p:nvPr/>
        </p:nvSpPr>
        <p:spPr>
          <a:xfrm>
            <a:off x="8146634" y="3079951"/>
            <a:ext cx="1994733" cy="1994733"/>
          </a:xfrm>
          <a:custGeom>
            <a:rect b="b" l="l" r="r" t="t"/>
            <a:pathLst>
              <a:path extrusionOk="0" h="1994733" w="1994733">
                <a:moveTo>
                  <a:pt x="0" y="0"/>
                </a:moveTo>
                <a:lnTo>
                  <a:pt x="1994732" y="0"/>
                </a:lnTo>
                <a:lnTo>
                  <a:pt x="1994732" y="1994733"/>
                </a:lnTo>
                <a:lnTo>
                  <a:pt x="0" y="1994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21"/>
          <p:cNvSpPr/>
          <p:nvPr/>
        </p:nvSpPr>
        <p:spPr>
          <a:xfrm>
            <a:off x="8274492" y="3198782"/>
            <a:ext cx="1757071" cy="1757071"/>
          </a:xfrm>
          <a:custGeom>
            <a:rect b="b" l="l" r="r" t="t"/>
            <a:pathLst>
              <a:path extrusionOk="0" h="1757071" w="1757071">
                <a:moveTo>
                  <a:pt x="0" y="0"/>
                </a:moveTo>
                <a:lnTo>
                  <a:pt x="1757071" y="0"/>
                </a:lnTo>
                <a:lnTo>
                  <a:pt x="1757071" y="1757071"/>
                </a:lnTo>
                <a:lnTo>
                  <a:pt x="0" y="1757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21"/>
          <p:cNvSpPr/>
          <p:nvPr/>
        </p:nvSpPr>
        <p:spPr>
          <a:xfrm>
            <a:off x="4829921" y="3079951"/>
            <a:ext cx="1994733" cy="1994733"/>
          </a:xfrm>
          <a:custGeom>
            <a:rect b="b" l="l" r="r" t="t"/>
            <a:pathLst>
              <a:path extrusionOk="0"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3"/>
                </a:lnTo>
                <a:lnTo>
                  <a:pt x="0" y="1994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21"/>
          <p:cNvSpPr/>
          <p:nvPr/>
        </p:nvSpPr>
        <p:spPr>
          <a:xfrm>
            <a:off x="4957779" y="3198782"/>
            <a:ext cx="1757071" cy="1757071"/>
          </a:xfrm>
          <a:custGeom>
            <a:rect b="b" l="l" r="r" t="t"/>
            <a:pathLst>
              <a:path extrusionOk="0" h="1757071" w="1757071">
                <a:moveTo>
                  <a:pt x="0" y="0"/>
                </a:moveTo>
                <a:lnTo>
                  <a:pt x="1757071" y="0"/>
                </a:lnTo>
                <a:lnTo>
                  <a:pt x="1757071" y="1757071"/>
                </a:lnTo>
                <a:lnTo>
                  <a:pt x="0" y="1757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21"/>
          <p:cNvSpPr/>
          <p:nvPr/>
        </p:nvSpPr>
        <p:spPr>
          <a:xfrm>
            <a:off x="11463346" y="3079951"/>
            <a:ext cx="1994733" cy="1994733"/>
          </a:xfrm>
          <a:custGeom>
            <a:rect b="b" l="l" r="r" t="t"/>
            <a:pathLst>
              <a:path extrusionOk="0"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3"/>
                </a:lnTo>
                <a:lnTo>
                  <a:pt x="0" y="1994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21"/>
          <p:cNvSpPr/>
          <p:nvPr/>
        </p:nvSpPr>
        <p:spPr>
          <a:xfrm>
            <a:off x="11591205" y="3198782"/>
            <a:ext cx="1757071" cy="1757071"/>
          </a:xfrm>
          <a:custGeom>
            <a:rect b="b" l="l" r="r" t="t"/>
            <a:pathLst>
              <a:path extrusionOk="0" h="1757071" w="1757071">
                <a:moveTo>
                  <a:pt x="0" y="0"/>
                </a:moveTo>
                <a:lnTo>
                  <a:pt x="1757071" y="0"/>
                </a:lnTo>
                <a:lnTo>
                  <a:pt x="1757071" y="1757071"/>
                </a:lnTo>
                <a:lnTo>
                  <a:pt x="0" y="1757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21"/>
          <p:cNvSpPr/>
          <p:nvPr/>
        </p:nvSpPr>
        <p:spPr>
          <a:xfrm>
            <a:off x="14780059" y="3079951"/>
            <a:ext cx="1994733" cy="1994733"/>
          </a:xfrm>
          <a:custGeom>
            <a:rect b="b" l="l" r="r" t="t"/>
            <a:pathLst>
              <a:path extrusionOk="0" h="1994733" w="1994733">
                <a:moveTo>
                  <a:pt x="0" y="0"/>
                </a:moveTo>
                <a:lnTo>
                  <a:pt x="1994733" y="0"/>
                </a:lnTo>
                <a:lnTo>
                  <a:pt x="1994733" y="1994733"/>
                </a:lnTo>
                <a:lnTo>
                  <a:pt x="0" y="1994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21"/>
          <p:cNvSpPr/>
          <p:nvPr/>
        </p:nvSpPr>
        <p:spPr>
          <a:xfrm>
            <a:off x="14907918" y="3198782"/>
            <a:ext cx="1757071" cy="1757071"/>
          </a:xfrm>
          <a:custGeom>
            <a:rect b="b" l="l" r="r" t="t"/>
            <a:pathLst>
              <a:path extrusionOk="0" h="1757071" w="1757071">
                <a:moveTo>
                  <a:pt x="0" y="0"/>
                </a:moveTo>
                <a:lnTo>
                  <a:pt x="1757071" y="0"/>
                </a:lnTo>
                <a:lnTo>
                  <a:pt x="1757071" y="1757071"/>
                </a:lnTo>
                <a:lnTo>
                  <a:pt x="0" y="1757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21"/>
          <p:cNvSpPr/>
          <p:nvPr/>
        </p:nvSpPr>
        <p:spPr>
          <a:xfrm rot="2816745">
            <a:off x="16201008" y="-69536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21"/>
          <p:cNvSpPr/>
          <p:nvPr/>
        </p:nvSpPr>
        <p:spPr>
          <a:xfrm flipH="1" rot="-2906905">
            <a:off x="-2486805" y="-270124"/>
            <a:ext cx="4802674" cy="1510659"/>
          </a:xfrm>
          <a:custGeom>
            <a:rect b="b" l="l" r="r" t="t"/>
            <a:pathLst>
              <a:path extrusionOk="0" h="1510659" w="4802674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21"/>
          <p:cNvSpPr/>
          <p:nvPr/>
        </p:nvSpPr>
        <p:spPr>
          <a:xfrm rot="2816745">
            <a:off x="15173184" y="78807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320" name="Google Shape;320;p21"/>
          <p:cNvSpPr/>
          <p:nvPr/>
        </p:nvSpPr>
        <p:spPr>
          <a:xfrm flipH="1" rot="-2942733">
            <a:off x="-1058091" y="742968"/>
            <a:ext cx="4213366" cy="481243"/>
          </a:xfrm>
          <a:custGeom>
            <a:rect b="b" l="l" r="r" t="t"/>
            <a:pathLst>
              <a:path extrusionOk="0" h="481243" w="4213366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5059" l="0" r="0" t="-80308"/>
            </a:stretch>
          </a:blipFill>
          <a:ln>
            <a:noFill/>
          </a:ln>
        </p:spPr>
      </p:sp>
      <p:sp>
        <p:nvSpPr>
          <p:cNvPr id="321" name="Google Shape;321;p21"/>
          <p:cNvSpPr/>
          <p:nvPr/>
        </p:nvSpPr>
        <p:spPr>
          <a:xfrm>
            <a:off x="16293027" y="374679"/>
            <a:ext cx="654021" cy="654021"/>
          </a:xfrm>
          <a:custGeom>
            <a:rect b="b" l="l" r="r" t="t"/>
            <a:pathLst>
              <a:path extrusionOk="0" h="654021" w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21"/>
          <p:cNvSpPr/>
          <p:nvPr/>
        </p:nvSpPr>
        <p:spPr>
          <a:xfrm>
            <a:off x="1947146" y="3622215"/>
            <a:ext cx="1144912" cy="910205"/>
          </a:xfrm>
          <a:custGeom>
            <a:rect b="b" l="l" r="r" t="t"/>
            <a:pathLst>
              <a:path extrusionOk="0" h="910205" w="1144912">
                <a:moveTo>
                  <a:pt x="0" y="0"/>
                </a:moveTo>
                <a:lnTo>
                  <a:pt x="1144912" y="0"/>
                </a:lnTo>
                <a:lnTo>
                  <a:pt x="1144912" y="910205"/>
                </a:lnTo>
                <a:lnTo>
                  <a:pt x="0" y="9102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21"/>
          <p:cNvSpPr/>
          <p:nvPr/>
        </p:nvSpPr>
        <p:spPr>
          <a:xfrm>
            <a:off x="5331548" y="3572551"/>
            <a:ext cx="1009534" cy="1009534"/>
          </a:xfrm>
          <a:custGeom>
            <a:rect b="b" l="l" r="r" t="t"/>
            <a:pathLst>
              <a:path extrusionOk="0" h="1009534" w="1009534">
                <a:moveTo>
                  <a:pt x="0" y="0"/>
                </a:moveTo>
                <a:lnTo>
                  <a:pt x="1009534" y="0"/>
                </a:lnTo>
                <a:lnTo>
                  <a:pt x="1009534" y="1009533"/>
                </a:lnTo>
                <a:lnTo>
                  <a:pt x="0" y="1009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21"/>
          <p:cNvSpPr/>
          <p:nvPr/>
        </p:nvSpPr>
        <p:spPr>
          <a:xfrm>
            <a:off x="1048592" y="374679"/>
            <a:ext cx="1828972" cy="1828972"/>
          </a:xfrm>
          <a:custGeom>
            <a:rect b="b" l="l" r="r" t="t"/>
            <a:pathLst>
              <a:path extrusionOk="0" h="1828972" w="1828972">
                <a:moveTo>
                  <a:pt x="0" y="0"/>
                </a:moveTo>
                <a:lnTo>
                  <a:pt x="1828972" y="0"/>
                </a:lnTo>
                <a:lnTo>
                  <a:pt x="1828972" y="1828972"/>
                </a:lnTo>
                <a:lnTo>
                  <a:pt x="0" y="182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21"/>
          <p:cNvSpPr/>
          <p:nvPr/>
        </p:nvSpPr>
        <p:spPr>
          <a:xfrm>
            <a:off x="15324979" y="3572551"/>
            <a:ext cx="884899" cy="1080792"/>
          </a:xfrm>
          <a:custGeom>
            <a:rect b="b" l="l" r="r" t="t"/>
            <a:pathLst>
              <a:path extrusionOk="0" h="1080792" w="884899">
                <a:moveTo>
                  <a:pt x="0" y="0"/>
                </a:moveTo>
                <a:lnTo>
                  <a:pt x="884899" y="0"/>
                </a:lnTo>
                <a:lnTo>
                  <a:pt x="884899" y="1080792"/>
                </a:lnTo>
                <a:lnTo>
                  <a:pt x="0" y="1080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21"/>
          <p:cNvSpPr/>
          <p:nvPr/>
        </p:nvSpPr>
        <p:spPr>
          <a:xfrm>
            <a:off x="12008266" y="3572551"/>
            <a:ext cx="1004027" cy="1009534"/>
          </a:xfrm>
          <a:custGeom>
            <a:rect b="b" l="l" r="r" t="t"/>
            <a:pathLst>
              <a:path extrusionOk="0" h="1009534" w="1004027">
                <a:moveTo>
                  <a:pt x="0" y="0"/>
                </a:moveTo>
                <a:lnTo>
                  <a:pt x="1004028" y="0"/>
                </a:lnTo>
                <a:lnTo>
                  <a:pt x="1004028" y="1009533"/>
                </a:lnTo>
                <a:lnTo>
                  <a:pt x="0" y="1009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21"/>
          <p:cNvSpPr/>
          <p:nvPr/>
        </p:nvSpPr>
        <p:spPr>
          <a:xfrm>
            <a:off x="8691554" y="3465305"/>
            <a:ext cx="931115" cy="1116779"/>
          </a:xfrm>
          <a:custGeom>
            <a:rect b="b" l="l" r="r" t="t"/>
            <a:pathLst>
              <a:path extrusionOk="0" h="1116779" w="931115">
                <a:moveTo>
                  <a:pt x="0" y="0"/>
                </a:moveTo>
                <a:lnTo>
                  <a:pt x="931114" y="0"/>
                </a:lnTo>
                <a:lnTo>
                  <a:pt x="931114" y="1116779"/>
                </a:lnTo>
                <a:lnTo>
                  <a:pt x="0" y="111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21"/>
          <p:cNvSpPr txBox="1"/>
          <p:nvPr/>
        </p:nvSpPr>
        <p:spPr>
          <a:xfrm>
            <a:off x="6109834" y="1019175"/>
            <a:ext cx="6068331" cy="13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 Stack Developer - Tech Stack</a:t>
            </a:r>
            <a:endParaRPr/>
          </a:p>
        </p:txBody>
      </p:sp>
      <p:sp>
        <p:nvSpPr>
          <p:cNvPr id="329" name="Google Shape;329;p21"/>
          <p:cNvSpPr txBox="1"/>
          <p:nvPr/>
        </p:nvSpPr>
        <p:spPr>
          <a:xfrm>
            <a:off x="1138197" y="5385709"/>
            <a:ext cx="2744755" cy="694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 End Development</a:t>
            </a:r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4341546" y="5385709"/>
            <a:ext cx="2963748" cy="694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Back-end Development</a:t>
            </a:r>
            <a:endParaRPr/>
          </a:p>
        </p:txBody>
      </p:sp>
      <p:sp>
        <p:nvSpPr>
          <p:cNvPr id="331" name="Google Shape;331;p21"/>
          <p:cNvSpPr txBox="1"/>
          <p:nvPr/>
        </p:nvSpPr>
        <p:spPr>
          <a:xfrm>
            <a:off x="597806" y="6261663"/>
            <a:ext cx="3843591" cy="2547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JAVASCRIPT libraries such as jQuery, ReactJS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Frameworks such as Angular, VUE, Backbone, Ember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Bootstrap</a:t>
            </a:r>
            <a:endParaRPr/>
          </a:p>
        </p:txBody>
      </p:sp>
      <p:sp>
        <p:nvSpPr>
          <p:cNvPr id="332" name="Google Shape;332;p21"/>
          <p:cNvSpPr txBox="1"/>
          <p:nvPr/>
        </p:nvSpPr>
        <p:spPr>
          <a:xfrm>
            <a:off x="7769045" y="5385709"/>
            <a:ext cx="2744755" cy="694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Management</a:t>
            </a:r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11089353" y="5385709"/>
            <a:ext cx="2740142" cy="694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Computing &amp; DevOps</a:t>
            </a:r>
            <a:endParaRPr/>
          </a:p>
        </p:txBody>
      </p:sp>
      <p:sp>
        <p:nvSpPr>
          <p:cNvPr id="334" name="Google Shape;334;p21"/>
          <p:cNvSpPr txBox="1"/>
          <p:nvPr/>
        </p:nvSpPr>
        <p:spPr>
          <a:xfrm>
            <a:off x="14059230" y="5385709"/>
            <a:ext cx="3436392" cy="694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Mobile App Development</a:t>
            </a:r>
            <a:endParaRPr/>
          </a:p>
        </p:txBody>
      </p:sp>
      <p:sp>
        <p:nvSpPr>
          <p:cNvPr id="335" name="Google Shape;335;p21"/>
          <p:cNvSpPr txBox="1"/>
          <p:nvPr/>
        </p:nvSpPr>
        <p:spPr>
          <a:xfrm>
            <a:off x="4627960" y="6261663"/>
            <a:ext cx="2963748" cy="2233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 (Django, Flask, Pylons)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Ruby (Ruby on rails)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 (Spring)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NodeJS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PHP (Laravel)</a:t>
            </a:r>
            <a:endParaRPr/>
          </a:p>
        </p:txBody>
      </p:sp>
      <p:sp>
        <p:nvSpPr>
          <p:cNvPr id="336" name="Google Shape;336;p21"/>
          <p:cNvSpPr txBox="1"/>
          <p:nvPr/>
        </p:nvSpPr>
        <p:spPr>
          <a:xfrm>
            <a:off x="8146634" y="6261663"/>
            <a:ext cx="2477784" cy="1604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PostgreSQL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CouchDB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endParaRPr/>
          </a:p>
        </p:txBody>
      </p:sp>
      <p:sp>
        <p:nvSpPr>
          <p:cNvPr id="337" name="Google Shape;337;p21"/>
          <p:cNvSpPr txBox="1"/>
          <p:nvPr/>
        </p:nvSpPr>
        <p:spPr>
          <a:xfrm>
            <a:off x="11462058" y="6261663"/>
            <a:ext cx="1994733" cy="1604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AWS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Azure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GCP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 Cloud</a:t>
            </a:r>
            <a:endParaRPr/>
          </a:p>
        </p:txBody>
      </p:sp>
      <p:sp>
        <p:nvSpPr>
          <p:cNvPr id="338" name="Google Shape;338;p21"/>
          <p:cNvSpPr txBox="1"/>
          <p:nvPr/>
        </p:nvSpPr>
        <p:spPr>
          <a:xfrm>
            <a:off x="14780059" y="6261663"/>
            <a:ext cx="2715563" cy="1290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KOTLIN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React Native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Swift</a:t>
            </a:r>
            <a:endParaRPr/>
          </a:p>
          <a:p>
            <a:pPr indent="-236002" lvl="1" marL="472003" marR="0" rtl="0" algn="l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Char char="•"/>
            </a:pPr>
            <a:r>
              <a:rPr b="0" i="0" lang="en-US" sz="2186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